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presentationml.printerSettings"/>
  <Override PartName="/ppt/diagrams/layout8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3.xml" ContentType="application/vnd.openxmlformats-officedocument.presentationml.notesSlide+xml"/>
  <Override PartName="/ppt/diagrams/quickStyle8.xml" ContentType="application/vnd.openxmlformats-officedocument.drawingml.diagramStyl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diagrams/colors6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diagrams/drawing3.xml" ContentType="application/vnd.ms-office.drawingml.diagramDrawing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quickStyle1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diagrams/drawing7.xml" ContentType="application/vnd.ms-office.drawingml.diagramDrawing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5.xml" ContentType="application/vnd.openxmlformats-officedocument.drawingml.diagramStyle+xml"/>
  <Override PartName="/ppt/slideLayouts/slideLayout9.xml" ContentType="application/vnd.openxmlformats-officedocument.presentationml.slideLayout+xml"/>
  <Override PartName="/ppt/slides/slide15.xml" ContentType="application/vnd.openxmlformats-officedocument.presentationml.slide+xml"/>
  <Override PartName="/ppt/diagrams/colors3.xml" ContentType="application/vnd.openxmlformats-officedocument.drawingml.diagramColors+xml"/>
  <Override PartName="/ppt/slides/slide20.xml" ContentType="application/vnd.openxmlformats-officedocument.presentationml.slide+xml"/>
  <Override PartName="/ppt/diagrams/layout9.xml" ContentType="application/vnd.openxmlformats-officedocument.drawingml.diagram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diagrams/quickStyle9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diagrams/colors7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slideLayouts/slideLayout11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quickStyle2.xml" ContentType="application/vnd.openxmlformats-officedocument.drawingml.diagramStyl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drawing8.xml" ContentType="application/vnd.ms-office.drawingml.diagramDrawing+xml"/>
  <Override PartName="/ppt/diagrams/layout6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1.xml" ContentType="application/vnd.openxmlformats-officedocument.presentationml.notesSlide+xml"/>
  <Override PartName="/ppt/diagrams/quickStyle6.xml" ContentType="application/vnd.openxmlformats-officedocument.drawingml.diagramStyle+xml"/>
  <Default Extension="rels" ContentType="application/vnd.openxmlformats-package.relationships+xml"/>
  <Override PartName="/ppt/slides/slide16.xml" ContentType="application/vnd.openxmlformats-officedocument.presentationml.slide+xml"/>
  <Override PartName="/ppt/diagrams/colors4.xml" ContentType="application/vnd.openxmlformats-officedocument.drawingml.diagramColors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diagrams/drawing5.xml" ContentType="application/vnd.ms-office.drawingml.diagramDrawing+xml"/>
  <Override PartName="/ppt/diagrams/layout3.xml" ContentType="application/vnd.openxmlformats-officedocument.drawingml.diagramLayout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quickStyle3.xml" ContentType="application/vnd.openxmlformats-officedocument.drawingml.diagramStyl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diagrams/drawing9.xml" ContentType="application/vnd.ms-office.drawingml.diagramDrawing+xml"/>
  <Override PartName="/ppt/diagrams/layout7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ata8.xml" ContentType="application/vnd.openxmlformats-officedocument.drawingml.diagramData+xml"/>
  <Override PartName="/ppt/notesSlides/notesSlide12.xml" ContentType="application/vnd.openxmlformats-officedocument.presentationml.notesSlide+xml"/>
  <Override PartName="/ppt/diagrams/quickStyle7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diagrams/colors5.xml" ContentType="application/vnd.openxmlformats-officedocument.drawingml.diagramColors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diagrams/drawing6.xml" ContentType="application/vnd.ms-office.drawingml.diagramDrawing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quickStyle4.xml" ContentType="application/vnd.openxmlformats-officedocument.drawingml.diagramStyl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0" r:id="rId4"/>
    <p:sldId id="262" r:id="rId5"/>
    <p:sldId id="263" r:id="rId6"/>
    <p:sldId id="272" r:id="rId7"/>
    <p:sldId id="265" r:id="rId8"/>
    <p:sldId id="273" r:id="rId9"/>
    <p:sldId id="266" r:id="rId10"/>
    <p:sldId id="281" r:id="rId11"/>
    <p:sldId id="282" r:id="rId12"/>
    <p:sldId id="280" r:id="rId13"/>
    <p:sldId id="274" r:id="rId14"/>
    <p:sldId id="267" r:id="rId15"/>
    <p:sldId id="275" r:id="rId16"/>
    <p:sldId id="268" r:id="rId17"/>
    <p:sldId id="276" r:id="rId18"/>
    <p:sldId id="269" r:id="rId19"/>
    <p:sldId id="277" r:id="rId20"/>
    <p:sldId id="270" r:id="rId21"/>
    <p:sldId id="278" r:id="rId22"/>
    <p:sldId id="283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66"/>
    <a:srgbClr val="66CC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818" autoAdjust="0"/>
    <p:restoredTop sz="86325" autoAdjust="0"/>
  </p:normalViewPr>
  <p:slideViewPr>
    <p:cSldViewPr>
      <p:cViewPr>
        <p:scale>
          <a:sx n="80" d="100"/>
          <a:sy n="80" d="100"/>
        </p:scale>
        <p:origin x="-296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Introduction</a:t>
          </a:r>
          <a:endParaRPr lang="en-US" sz="3000" dirty="0">
            <a:solidFill>
              <a:srgbClr val="FFC000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18C98D67-43D2-4F27-B65F-34C50A9EA69C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320AB36F-1A15-4F89-BA62-900A08ACD4A8}" type="parTrans" cxnId="{21B1F26D-1187-4D17-94E0-5D7447716246}">
      <dgm:prSet/>
      <dgm:spPr/>
      <dgm:t>
        <a:bodyPr/>
        <a:lstStyle/>
        <a:p>
          <a:endParaRPr lang="en-US"/>
        </a:p>
      </dgm:t>
    </dgm:pt>
    <dgm:pt modelId="{2D2F5C8A-A9E5-45AF-944C-F14C65D0C4CA}" type="sibTrans" cxnId="{21B1F26D-1187-4D17-94E0-5D7447716246}">
      <dgm:prSet/>
      <dgm:spPr/>
      <dgm:t>
        <a:bodyPr/>
        <a:lstStyle/>
        <a:p>
          <a:endParaRPr lang="en-US"/>
        </a:p>
      </dgm:t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F3D4455E-DF3A-47A2-885D-AD4E756BC6AB}" type="pres">
      <dgm:prSet presAssocID="{18C98D67-43D2-4F27-B65F-34C50A9EA69C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78B70-B614-49D6-857B-B31818839E8C}" type="pres">
      <dgm:prSet presAssocID="{2D2F5C8A-A9E5-45AF-944C-F14C65D0C4CA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A2B039-90AD-44B3-8AA9-3D51ABAC10D0}" type="presOf" srcId="{E1E1DA4E-AC5C-41B3-8926-32FA09E380C7}" destId="{DAEDD942-48D9-43F7-9366-9FE9621FB6EE}" srcOrd="0" destOrd="0" presId="urn:microsoft.com/office/officeart/2005/8/layout/vList2"/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A0AFB4A0-7676-4725-AC94-CB2E3151E6B8}" type="presOf" srcId="{83FBFE80-2EED-4FEC-8B2D-1839DBEC4650}" destId="{9C77B12D-9684-40A7-98A6-92B739460F02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21B1F26D-1187-4D17-94E0-5D7447716246}" srcId="{732E581A-721D-4857-9219-F943EB112857}" destId="{18C98D67-43D2-4F27-B65F-34C50A9EA69C}" srcOrd="3" destOrd="0" parTransId="{320AB36F-1A15-4F89-BA62-900A08ACD4A8}" sibTransId="{2D2F5C8A-A9E5-45AF-944C-F14C65D0C4CA}"/>
    <dgm:cxn modelId="{DCC3B0A2-9633-449A-88B2-7E1513B1FE9A}" type="presOf" srcId="{B0DA8F4B-0DC7-4537-94B8-E95AB7A87C3F}" destId="{200B3E4A-31A2-4599-9690-2D71D81A933F}" srcOrd="0" destOrd="0" presId="urn:microsoft.com/office/officeart/2005/8/layout/vList2"/>
    <dgm:cxn modelId="{9F213D28-CBB7-4B89-B8BB-94F5AA451093}" type="presOf" srcId="{D98CEAC6-FE88-4FB5-A838-69D7313DF08A}" destId="{AE80EBD5-DDC5-4EFD-8214-61096CFC7EEB}" srcOrd="0" destOrd="0" presId="urn:microsoft.com/office/officeart/2005/8/layout/vList2"/>
    <dgm:cxn modelId="{D29A5580-75A6-40BC-85AA-EE6833C7404E}" type="presOf" srcId="{54E58AE4-3A17-4BE0-BA8C-4743E1CCF93E}" destId="{4E3C076E-8274-4593-BD5F-40983EA39ED6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3F676129-CF34-4973-A891-3E7A2401C379}" type="presOf" srcId="{B502AB20-F0D8-4ED7-8839-18031F77A22B}" destId="{0A1D0D3C-5172-46A8-842A-60808FAB4F37}" srcOrd="0" destOrd="0" presId="urn:microsoft.com/office/officeart/2005/8/layout/vList2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1589E2A8-A439-469D-9914-B7FA508FDDC4}" type="presOf" srcId="{18C98D67-43D2-4F27-B65F-34C50A9EA69C}" destId="{F3D4455E-DF3A-47A2-885D-AD4E756BC6AB}" srcOrd="0" destOrd="0" presId="urn:microsoft.com/office/officeart/2005/8/layout/vList2"/>
    <dgm:cxn modelId="{2E4025E5-CC30-4130-87D1-06D51B3CB870}" type="presOf" srcId="{0518B59E-654E-463F-8598-810467460A59}" destId="{7910AD22-902A-4AD3-A5C0-824D086268F0}" srcOrd="0" destOrd="0" presId="urn:microsoft.com/office/officeart/2005/8/layout/vList2"/>
    <dgm:cxn modelId="{279A8AD8-28EC-43DA-96DA-BFE52A28EC20}" type="presOf" srcId="{A0C34863-7FB0-429A-A511-3C9531361022}" destId="{0A6C0087-A782-49EE-86D1-2162B357DA77}" srcOrd="0" destOrd="0" presId="urn:microsoft.com/office/officeart/2005/8/layout/vList2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9A7D21C9-EFB8-4BE6-9BD9-36E7A2C382FC}" type="presOf" srcId="{732E581A-721D-4857-9219-F943EB112857}" destId="{96E0DE47-4E7B-4C9C-A9A6-A157749CFD26}" srcOrd="0" destOrd="0" presId="urn:microsoft.com/office/officeart/2005/8/layout/vList2"/>
    <dgm:cxn modelId="{636E225C-A276-42CB-80CC-61245DE68958}" type="presParOf" srcId="{96E0DE47-4E7B-4C9C-A9A6-A157749CFD26}" destId="{0A6C0087-A782-49EE-86D1-2162B357DA77}" srcOrd="0" destOrd="0" presId="urn:microsoft.com/office/officeart/2005/8/layout/vList2"/>
    <dgm:cxn modelId="{00AA02BA-AAE3-412D-8EF9-38BA6EF896A7}" type="presParOf" srcId="{96E0DE47-4E7B-4C9C-A9A6-A157749CFD26}" destId="{365CB52A-5B75-46F5-9240-57DE2DFBA870}" srcOrd="1" destOrd="0" presId="urn:microsoft.com/office/officeart/2005/8/layout/vList2"/>
    <dgm:cxn modelId="{A63E4B25-36DF-4D1F-82B2-213CC6BD4FE9}" type="presParOf" srcId="{96E0DE47-4E7B-4C9C-A9A6-A157749CFD26}" destId="{7910AD22-902A-4AD3-A5C0-824D086268F0}" srcOrd="2" destOrd="0" presId="urn:microsoft.com/office/officeart/2005/8/layout/vList2"/>
    <dgm:cxn modelId="{3A89FB69-5D71-463D-BA88-D701C1D0C113}" type="presParOf" srcId="{96E0DE47-4E7B-4C9C-A9A6-A157749CFD26}" destId="{F0C53612-5723-4D56-8303-E31D10568796}" srcOrd="3" destOrd="0" presId="urn:microsoft.com/office/officeart/2005/8/layout/vList2"/>
    <dgm:cxn modelId="{8C0F5331-9979-4B0B-9A59-AD08E97370A1}" type="presParOf" srcId="{96E0DE47-4E7B-4C9C-A9A6-A157749CFD26}" destId="{4E3C076E-8274-4593-BD5F-40983EA39ED6}" srcOrd="4" destOrd="0" presId="urn:microsoft.com/office/officeart/2005/8/layout/vList2"/>
    <dgm:cxn modelId="{A9D7E423-1615-4778-BD6B-8C3AB4AEAA17}" type="presParOf" srcId="{96E0DE47-4E7B-4C9C-A9A6-A157749CFD26}" destId="{3E229B68-2F1A-481E-924A-ECF98C9BE672}" srcOrd="5" destOrd="0" presId="urn:microsoft.com/office/officeart/2005/8/layout/vList2"/>
    <dgm:cxn modelId="{7115C31D-546B-43C6-9EC4-4A3C4CE6415B}" type="presParOf" srcId="{96E0DE47-4E7B-4C9C-A9A6-A157749CFD26}" destId="{F3D4455E-DF3A-47A2-885D-AD4E756BC6AB}" srcOrd="6" destOrd="0" presId="urn:microsoft.com/office/officeart/2005/8/layout/vList2"/>
    <dgm:cxn modelId="{C4932024-9470-4440-A8C0-C1AD6072234A}" type="presParOf" srcId="{96E0DE47-4E7B-4C9C-A9A6-A157749CFD26}" destId="{78D78B70-B614-49D6-857B-B31818839E8C}" srcOrd="7" destOrd="0" presId="urn:microsoft.com/office/officeart/2005/8/layout/vList2"/>
    <dgm:cxn modelId="{73090B6C-E1FF-419D-AC55-A367EA79FFA4}" type="presParOf" srcId="{96E0DE47-4E7B-4C9C-A9A6-A157749CFD26}" destId="{9C77B12D-9684-40A7-98A6-92B739460F02}" srcOrd="8" destOrd="0" presId="urn:microsoft.com/office/officeart/2005/8/layout/vList2"/>
    <dgm:cxn modelId="{000C33D2-BCE4-48F2-A5D0-C31E666CA5FE}" type="presParOf" srcId="{96E0DE47-4E7B-4C9C-A9A6-A157749CFD26}" destId="{7EFD9AAE-8D46-473F-ADCE-10FAADCF1C49}" srcOrd="9" destOrd="0" presId="urn:microsoft.com/office/officeart/2005/8/layout/vList2"/>
    <dgm:cxn modelId="{436F95C2-6CDB-4CC0-BF9A-DFC1D87EEA93}" type="presParOf" srcId="{96E0DE47-4E7B-4C9C-A9A6-A157749CFD26}" destId="{DAEDD942-48D9-43F7-9366-9FE9621FB6EE}" srcOrd="10" destOrd="0" presId="urn:microsoft.com/office/officeart/2005/8/layout/vList2"/>
    <dgm:cxn modelId="{9D341D7D-53AC-4779-A7E9-6F4C7FD87070}" type="presParOf" srcId="{96E0DE47-4E7B-4C9C-A9A6-A157749CFD26}" destId="{DBBC07B1-9251-448C-9C88-A67F47552498}" srcOrd="11" destOrd="0" presId="urn:microsoft.com/office/officeart/2005/8/layout/vList2"/>
    <dgm:cxn modelId="{67DC9D82-C7CA-4AE6-9B18-612267E3C974}" type="presParOf" srcId="{96E0DE47-4E7B-4C9C-A9A6-A157749CFD26}" destId="{200B3E4A-31A2-4599-9690-2D71D81A933F}" srcOrd="12" destOrd="0" presId="urn:microsoft.com/office/officeart/2005/8/layout/vList2"/>
    <dgm:cxn modelId="{AD08DC9F-B3FD-4632-A965-75448C6C0EE8}" type="presParOf" srcId="{96E0DE47-4E7B-4C9C-A9A6-A157749CFD26}" destId="{A3DE0C81-5902-4527-B897-7D3C644F129F}" srcOrd="13" destOrd="0" presId="urn:microsoft.com/office/officeart/2005/8/layout/vList2"/>
    <dgm:cxn modelId="{E0707CED-3CB5-4EA0-9E3F-9754847B4A15}" type="presParOf" srcId="{96E0DE47-4E7B-4C9C-A9A6-A157749CFD26}" destId="{0A1D0D3C-5172-46A8-842A-60808FAB4F37}" srcOrd="14" destOrd="0" presId="urn:microsoft.com/office/officeart/2005/8/layout/vList2"/>
    <dgm:cxn modelId="{EA2E04C3-B881-4151-8387-BDD442286854}" type="presParOf" srcId="{96E0DE47-4E7B-4C9C-A9A6-A157749CFD26}" destId="{145B95A7-C1E8-434B-ABF1-07AF756418AC}" srcOrd="15" destOrd="0" presId="urn:microsoft.com/office/officeart/2005/8/layout/vList2"/>
    <dgm:cxn modelId="{6116CEE9-E317-4E78-A0AE-EF51F9D4D9E0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Problem Definition</a:t>
          </a:r>
          <a:endParaRPr lang="en-US" sz="3000" dirty="0">
            <a:solidFill>
              <a:srgbClr val="FFC000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CFFF19B3-5182-44CD-8D8A-9D7AF817C17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CEC39978-7416-46A4-9295-598CAAFD2DFD}" type="parTrans" cxnId="{B79EF47E-DF4A-4DB3-8050-59A47CFF4B12}">
      <dgm:prSet/>
      <dgm:spPr/>
      <dgm:t>
        <a:bodyPr/>
        <a:lstStyle/>
        <a:p>
          <a:endParaRPr lang="en-US"/>
        </a:p>
      </dgm:t>
    </dgm:pt>
    <dgm:pt modelId="{F10F43F4-4BAB-4AD9-9769-C20DA8748E3A}" type="sibTrans" cxnId="{B79EF47E-DF4A-4DB3-8050-59A47CFF4B12}">
      <dgm:prSet/>
      <dgm:spPr/>
      <dgm:t>
        <a:bodyPr/>
        <a:lstStyle/>
        <a:p>
          <a:endParaRPr lang="en-US"/>
        </a:p>
      </dgm:t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085D9F39-683B-492D-B416-E977187D1ABB}" type="pres">
      <dgm:prSet presAssocID="{CFFF19B3-5182-44CD-8D8A-9D7AF817C17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0CD4A-CA18-4617-8C2C-A38FF9FC57EE}" type="pres">
      <dgm:prSet presAssocID="{F10F43F4-4BAB-4AD9-9769-C20DA8748E3A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7904D9D2-4480-464D-B5C5-A7A95077B3D3}" type="presOf" srcId="{E1E1DA4E-AC5C-41B3-8926-32FA09E380C7}" destId="{DAEDD942-48D9-43F7-9366-9FE9621FB6EE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190BE7D9-CBAB-459D-AA2C-5E947E1BE138}" type="presOf" srcId="{83FBFE80-2EED-4FEC-8B2D-1839DBEC4650}" destId="{9C77B12D-9684-40A7-98A6-92B739460F02}" srcOrd="0" destOrd="0" presId="urn:microsoft.com/office/officeart/2005/8/layout/vList2"/>
    <dgm:cxn modelId="{A8641214-4215-47E5-B2DE-71F9F5ECD9C1}" type="presOf" srcId="{0518B59E-654E-463F-8598-810467460A59}" destId="{7910AD22-902A-4AD3-A5C0-824D086268F0}" srcOrd="0" destOrd="0" presId="urn:microsoft.com/office/officeart/2005/8/layout/vList2"/>
    <dgm:cxn modelId="{B79EF47E-DF4A-4DB3-8050-59A47CFF4B12}" srcId="{732E581A-721D-4857-9219-F943EB112857}" destId="{CFFF19B3-5182-44CD-8D8A-9D7AF817C177}" srcOrd="3" destOrd="0" parTransId="{CEC39978-7416-46A4-9295-598CAAFD2DFD}" sibTransId="{F10F43F4-4BAB-4AD9-9769-C20DA8748E3A}"/>
    <dgm:cxn modelId="{373B23E2-9BAF-43CF-B033-EE9591A07741}" type="presOf" srcId="{B0DA8F4B-0DC7-4537-94B8-E95AB7A87C3F}" destId="{200B3E4A-31A2-4599-9690-2D71D81A933F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E0BCA6CE-CDB5-4BE5-A329-C7C5CF52E3C7}" type="presOf" srcId="{D98CEAC6-FE88-4FB5-A838-69D7313DF08A}" destId="{AE80EBD5-DDC5-4EFD-8214-61096CFC7EEB}" srcOrd="0" destOrd="0" presId="urn:microsoft.com/office/officeart/2005/8/layout/vList2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3D645718-5CD9-4E72-BAB9-92F58039BD70}" type="presOf" srcId="{B502AB20-F0D8-4ED7-8839-18031F77A22B}" destId="{0A1D0D3C-5172-46A8-842A-60808FAB4F37}" srcOrd="0" destOrd="0" presId="urn:microsoft.com/office/officeart/2005/8/layout/vList2"/>
    <dgm:cxn modelId="{CDD66030-C4B5-4667-BEDA-7B2045D054E6}" type="presOf" srcId="{732E581A-721D-4857-9219-F943EB112857}" destId="{96E0DE47-4E7B-4C9C-A9A6-A157749CFD26}" srcOrd="0" destOrd="0" presId="urn:microsoft.com/office/officeart/2005/8/layout/vList2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FC8AFD55-A8C0-431F-AE47-C7E130843912}" type="presOf" srcId="{CFFF19B3-5182-44CD-8D8A-9D7AF817C177}" destId="{085D9F39-683B-492D-B416-E977187D1ABB}" srcOrd="0" destOrd="0" presId="urn:microsoft.com/office/officeart/2005/8/layout/vList2"/>
    <dgm:cxn modelId="{E5E40AC6-2923-404A-BDF9-B35EF4E917C3}" type="presOf" srcId="{54E58AE4-3A17-4BE0-BA8C-4743E1CCF93E}" destId="{4E3C076E-8274-4593-BD5F-40983EA39ED6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7964FDCA-DF93-46BA-9AD2-69DC15F41802}" type="presOf" srcId="{A0C34863-7FB0-429A-A511-3C9531361022}" destId="{0A6C0087-A782-49EE-86D1-2162B357DA77}" srcOrd="0" destOrd="0" presId="urn:microsoft.com/office/officeart/2005/8/layout/vList2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C7410709-931B-4988-8C20-E6447A3DE080}" type="presParOf" srcId="{96E0DE47-4E7B-4C9C-A9A6-A157749CFD26}" destId="{0A6C0087-A782-49EE-86D1-2162B357DA77}" srcOrd="0" destOrd="0" presId="urn:microsoft.com/office/officeart/2005/8/layout/vList2"/>
    <dgm:cxn modelId="{3A7014E5-361B-4631-9CE3-44A70D461178}" type="presParOf" srcId="{96E0DE47-4E7B-4C9C-A9A6-A157749CFD26}" destId="{365CB52A-5B75-46F5-9240-57DE2DFBA870}" srcOrd="1" destOrd="0" presId="urn:microsoft.com/office/officeart/2005/8/layout/vList2"/>
    <dgm:cxn modelId="{EF69692A-1EA4-4E44-AD53-134CA1C2FEA2}" type="presParOf" srcId="{96E0DE47-4E7B-4C9C-A9A6-A157749CFD26}" destId="{7910AD22-902A-4AD3-A5C0-824D086268F0}" srcOrd="2" destOrd="0" presId="urn:microsoft.com/office/officeart/2005/8/layout/vList2"/>
    <dgm:cxn modelId="{DDFC0928-8BB5-43CB-803C-B1EBBBB95B45}" type="presParOf" srcId="{96E0DE47-4E7B-4C9C-A9A6-A157749CFD26}" destId="{F0C53612-5723-4D56-8303-E31D10568796}" srcOrd="3" destOrd="0" presId="urn:microsoft.com/office/officeart/2005/8/layout/vList2"/>
    <dgm:cxn modelId="{1C45CB2C-3650-4E27-871F-6863198125B0}" type="presParOf" srcId="{96E0DE47-4E7B-4C9C-A9A6-A157749CFD26}" destId="{4E3C076E-8274-4593-BD5F-40983EA39ED6}" srcOrd="4" destOrd="0" presId="urn:microsoft.com/office/officeart/2005/8/layout/vList2"/>
    <dgm:cxn modelId="{51F6A53B-067D-41A3-816B-79B5F0B55EDE}" type="presParOf" srcId="{96E0DE47-4E7B-4C9C-A9A6-A157749CFD26}" destId="{3E229B68-2F1A-481E-924A-ECF98C9BE672}" srcOrd="5" destOrd="0" presId="urn:microsoft.com/office/officeart/2005/8/layout/vList2"/>
    <dgm:cxn modelId="{D826B64A-81CF-40FF-9013-D05FD71DCC4E}" type="presParOf" srcId="{96E0DE47-4E7B-4C9C-A9A6-A157749CFD26}" destId="{085D9F39-683B-492D-B416-E977187D1ABB}" srcOrd="6" destOrd="0" presId="urn:microsoft.com/office/officeart/2005/8/layout/vList2"/>
    <dgm:cxn modelId="{B0060D9E-0A2F-40F1-85DC-68FA46E04A92}" type="presParOf" srcId="{96E0DE47-4E7B-4C9C-A9A6-A157749CFD26}" destId="{D670CD4A-CA18-4617-8C2C-A38FF9FC57EE}" srcOrd="7" destOrd="0" presId="urn:microsoft.com/office/officeart/2005/8/layout/vList2"/>
    <dgm:cxn modelId="{ECF72F20-C536-4822-9224-BF94583306D9}" type="presParOf" srcId="{96E0DE47-4E7B-4C9C-A9A6-A157749CFD26}" destId="{9C77B12D-9684-40A7-98A6-92B739460F02}" srcOrd="8" destOrd="0" presId="urn:microsoft.com/office/officeart/2005/8/layout/vList2"/>
    <dgm:cxn modelId="{00A7BA2E-08D4-4D2E-9DDC-1A68961910B4}" type="presParOf" srcId="{96E0DE47-4E7B-4C9C-A9A6-A157749CFD26}" destId="{7EFD9AAE-8D46-473F-ADCE-10FAADCF1C49}" srcOrd="9" destOrd="0" presId="urn:microsoft.com/office/officeart/2005/8/layout/vList2"/>
    <dgm:cxn modelId="{412CB7B0-ABC8-489B-A1E7-0E08E1FE2A5A}" type="presParOf" srcId="{96E0DE47-4E7B-4C9C-A9A6-A157749CFD26}" destId="{DAEDD942-48D9-43F7-9366-9FE9621FB6EE}" srcOrd="10" destOrd="0" presId="urn:microsoft.com/office/officeart/2005/8/layout/vList2"/>
    <dgm:cxn modelId="{54539581-01D2-4B99-A2FB-88E7E907B559}" type="presParOf" srcId="{96E0DE47-4E7B-4C9C-A9A6-A157749CFD26}" destId="{DBBC07B1-9251-448C-9C88-A67F47552498}" srcOrd="11" destOrd="0" presId="urn:microsoft.com/office/officeart/2005/8/layout/vList2"/>
    <dgm:cxn modelId="{213A13E8-436A-46CF-AFA6-89F078BAA27B}" type="presParOf" srcId="{96E0DE47-4E7B-4C9C-A9A6-A157749CFD26}" destId="{200B3E4A-31A2-4599-9690-2D71D81A933F}" srcOrd="12" destOrd="0" presId="urn:microsoft.com/office/officeart/2005/8/layout/vList2"/>
    <dgm:cxn modelId="{A02486C0-6652-418D-9914-4E396D169169}" type="presParOf" srcId="{96E0DE47-4E7B-4C9C-A9A6-A157749CFD26}" destId="{A3DE0C81-5902-4527-B897-7D3C644F129F}" srcOrd="13" destOrd="0" presId="urn:microsoft.com/office/officeart/2005/8/layout/vList2"/>
    <dgm:cxn modelId="{4EDC3114-5C46-45A3-8128-90DA80B1D173}" type="presParOf" srcId="{96E0DE47-4E7B-4C9C-A9A6-A157749CFD26}" destId="{0A1D0D3C-5172-46A8-842A-60808FAB4F37}" srcOrd="14" destOrd="0" presId="urn:microsoft.com/office/officeart/2005/8/layout/vList2"/>
    <dgm:cxn modelId="{C1D601F5-F3BA-4593-BEB2-529A79F6B018}" type="presParOf" srcId="{96E0DE47-4E7B-4C9C-A9A6-A157749CFD26}" destId="{145B95A7-C1E8-434B-ABF1-07AF756418AC}" srcOrd="15" destOrd="0" presId="urn:microsoft.com/office/officeart/2005/8/layout/vList2"/>
    <dgm:cxn modelId="{BF7A6F2E-37DE-4A2F-9E93-3C0BDA88859E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System Justification</a:t>
          </a:r>
          <a:endParaRPr lang="en-US" sz="3000" dirty="0">
            <a:solidFill>
              <a:srgbClr val="FFC000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8E913754-AB32-4CB2-9A44-0E0F08FD5E2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019DC529-DF0F-484C-8B2E-E68F71099244}" type="parTrans" cxnId="{074332ED-B14E-4F0E-8560-95361B9AAF25}">
      <dgm:prSet/>
      <dgm:spPr/>
    </dgm:pt>
    <dgm:pt modelId="{91B05397-254D-40E1-8358-A84D70C6A414}" type="sibTrans" cxnId="{074332ED-B14E-4F0E-8560-95361B9AAF25}">
      <dgm:prSet/>
      <dgm:spPr/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9C77B12D-9684-40A7-98A6-92B739460F02}" type="pres">
      <dgm:prSet presAssocID="{83FBFE80-2EED-4FEC-8B2D-1839DBEC4650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15437978-E063-4B3C-AB13-A4F269A6D71B}" type="pres">
      <dgm:prSet presAssocID="{8E913754-AB32-4CB2-9A44-0E0F08FD5E2E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7E1A6-1BFF-4BB9-820B-6DE07B4B81F9}" type="pres">
      <dgm:prSet presAssocID="{91B05397-254D-40E1-8358-A84D70C6A414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4CFA815B-4807-49AA-9D9B-30C5DC009288}" type="presOf" srcId="{A0C34863-7FB0-429A-A511-3C9531361022}" destId="{0A6C0087-A782-49EE-86D1-2162B357DA77}" srcOrd="0" destOrd="0" presId="urn:microsoft.com/office/officeart/2005/8/layout/vList2"/>
    <dgm:cxn modelId="{074332ED-B14E-4F0E-8560-95361B9AAF25}" srcId="{732E581A-721D-4857-9219-F943EB112857}" destId="{8E913754-AB32-4CB2-9A44-0E0F08FD5E2E}" srcOrd="4" destOrd="0" parTransId="{019DC529-DF0F-484C-8B2E-E68F71099244}" sibTransId="{91B05397-254D-40E1-8358-A84D70C6A414}"/>
    <dgm:cxn modelId="{904A2913-FDB9-40A2-9209-9FACF8ECF413}" srcId="{732E581A-721D-4857-9219-F943EB112857}" destId="{83FBFE80-2EED-4FEC-8B2D-1839DBEC4650}" srcOrd="3" destOrd="0" parTransId="{1D6E5182-C006-4FA4-BBE9-E0C87A34DB0D}" sibTransId="{1595CF5E-F940-45DE-B508-2A6277E92955}"/>
    <dgm:cxn modelId="{A260E1F5-F600-445A-8A20-E0620A73C745}" type="presOf" srcId="{54E58AE4-3A17-4BE0-BA8C-4743E1CCF93E}" destId="{4E3C076E-8274-4593-BD5F-40983EA39ED6}" srcOrd="0" destOrd="0" presId="urn:microsoft.com/office/officeart/2005/8/layout/vList2"/>
    <dgm:cxn modelId="{F14BBC8E-43D9-4A6E-86E9-C50332B8A4C4}" type="presOf" srcId="{8E913754-AB32-4CB2-9A44-0E0F08FD5E2E}" destId="{15437978-E063-4B3C-AB13-A4F269A6D71B}" srcOrd="0" destOrd="0" presId="urn:microsoft.com/office/officeart/2005/8/layout/vList2"/>
    <dgm:cxn modelId="{E6077A73-47ED-46D8-8083-2984F5303206}" type="presOf" srcId="{B0DA8F4B-0DC7-4537-94B8-E95AB7A87C3F}" destId="{200B3E4A-31A2-4599-9690-2D71D81A933F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E39CCD12-8A04-41DF-ADC0-3EA5A787A6ED}" type="presOf" srcId="{732E581A-721D-4857-9219-F943EB112857}" destId="{96E0DE47-4E7B-4C9C-A9A6-A157749CFD26}" srcOrd="0" destOrd="0" presId="urn:microsoft.com/office/officeart/2005/8/layout/vList2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48FC4E72-C155-4C65-A929-1356EDC3575F}" type="presOf" srcId="{0518B59E-654E-463F-8598-810467460A59}" destId="{7910AD22-902A-4AD3-A5C0-824D086268F0}" srcOrd="0" destOrd="0" presId="urn:microsoft.com/office/officeart/2005/8/layout/vList2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77201552-E1E1-41EE-921A-6E9877E16C1E}" type="presOf" srcId="{83FBFE80-2EED-4FEC-8B2D-1839DBEC4650}" destId="{9C77B12D-9684-40A7-98A6-92B739460F02}" srcOrd="0" destOrd="0" presId="urn:microsoft.com/office/officeart/2005/8/layout/vList2"/>
    <dgm:cxn modelId="{EDB12BA3-E17D-42FC-B564-CB38D2ABE81B}" type="presOf" srcId="{B502AB20-F0D8-4ED7-8839-18031F77A22B}" destId="{0A1D0D3C-5172-46A8-842A-60808FAB4F37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5525642C-F960-49F1-80D4-7035975B9112}" type="presOf" srcId="{D98CEAC6-FE88-4FB5-A838-69D7313DF08A}" destId="{AE80EBD5-DDC5-4EFD-8214-61096CFC7EEB}" srcOrd="0" destOrd="0" presId="urn:microsoft.com/office/officeart/2005/8/layout/vList2"/>
    <dgm:cxn modelId="{D5E91B4F-DC3F-4F97-B487-30EBB1D3FE13}" type="presOf" srcId="{E1E1DA4E-AC5C-41B3-8926-32FA09E380C7}" destId="{DAEDD942-48D9-43F7-9366-9FE9621FB6EE}" srcOrd="0" destOrd="0" presId="urn:microsoft.com/office/officeart/2005/8/layout/vList2"/>
    <dgm:cxn modelId="{C30CA63A-1880-4C10-B535-4CF1143AC34B}" type="presParOf" srcId="{96E0DE47-4E7B-4C9C-A9A6-A157749CFD26}" destId="{0A6C0087-A782-49EE-86D1-2162B357DA77}" srcOrd="0" destOrd="0" presId="urn:microsoft.com/office/officeart/2005/8/layout/vList2"/>
    <dgm:cxn modelId="{F5341D5B-C2DB-4EB9-916E-CEEA71D93DEB}" type="presParOf" srcId="{96E0DE47-4E7B-4C9C-A9A6-A157749CFD26}" destId="{365CB52A-5B75-46F5-9240-57DE2DFBA870}" srcOrd="1" destOrd="0" presId="urn:microsoft.com/office/officeart/2005/8/layout/vList2"/>
    <dgm:cxn modelId="{2FFBABD3-EB51-4755-8EDC-EACD7A650DB0}" type="presParOf" srcId="{96E0DE47-4E7B-4C9C-A9A6-A157749CFD26}" destId="{7910AD22-902A-4AD3-A5C0-824D086268F0}" srcOrd="2" destOrd="0" presId="urn:microsoft.com/office/officeart/2005/8/layout/vList2"/>
    <dgm:cxn modelId="{9342BF82-F0F9-4FBE-8FD9-54E8BDB72B02}" type="presParOf" srcId="{96E0DE47-4E7B-4C9C-A9A6-A157749CFD26}" destId="{F0C53612-5723-4D56-8303-E31D10568796}" srcOrd="3" destOrd="0" presId="urn:microsoft.com/office/officeart/2005/8/layout/vList2"/>
    <dgm:cxn modelId="{BCF4BBFB-BF88-403D-AB92-C54F9A7D0F3E}" type="presParOf" srcId="{96E0DE47-4E7B-4C9C-A9A6-A157749CFD26}" destId="{4E3C076E-8274-4593-BD5F-40983EA39ED6}" srcOrd="4" destOrd="0" presId="urn:microsoft.com/office/officeart/2005/8/layout/vList2"/>
    <dgm:cxn modelId="{FFA09FBD-62A1-4B70-9194-49241142B2A4}" type="presParOf" srcId="{96E0DE47-4E7B-4C9C-A9A6-A157749CFD26}" destId="{3E229B68-2F1A-481E-924A-ECF98C9BE672}" srcOrd="5" destOrd="0" presId="urn:microsoft.com/office/officeart/2005/8/layout/vList2"/>
    <dgm:cxn modelId="{4120633E-A2E6-49E5-9AB8-B395FE59E8D5}" type="presParOf" srcId="{96E0DE47-4E7B-4C9C-A9A6-A157749CFD26}" destId="{9C77B12D-9684-40A7-98A6-92B739460F02}" srcOrd="6" destOrd="0" presId="urn:microsoft.com/office/officeart/2005/8/layout/vList2"/>
    <dgm:cxn modelId="{7589BC36-E6AC-41DE-B5C6-1AB5DD33DC93}" type="presParOf" srcId="{96E0DE47-4E7B-4C9C-A9A6-A157749CFD26}" destId="{7EFD9AAE-8D46-473F-ADCE-10FAADCF1C49}" srcOrd="7" destOrd="0" presId="urn:microsoft.com/office/officeart/2005/8/layout/vList2"/>
    <dgm:cxn modelId="{9D909BF6-35E6-473C-B26A-8E35C2AC57DA}" type="presParOf" srcId="{96E0DE47-4E7B-4C9C-A9A6-A157749CFD26}" destId="{15437978-E063-4B3C-AB13-A4F269A6D71B}" srcOrd="8" destOrd="0" presId="urn:microsoft.com/office/officeart/2005/8/layout/vList2"/>
    <dgm:cxn modelId="{388889A6-7383-4617-AF3D-B751A8D2031B}" type="presParOf" srcId="{96E0DE47-4E7B-4C9C-A9A6-A157749CFD26}" destId="{8557E1A6-1BFF-4BB9-820B-6DE07B4B81F9}" srcOrd="9" destOrd="0" presId="urn:microsoft.com/office/officeart/2005/8/layout/vList2"/>
    <dgm:cxn modelId="{60035C6F-623E-4933-9B4F-4356B623883B}" type="presParOf" srcId="{96E0DE47-4E7B-4C9C-A9A6-A157749CFD26}" destId="{DAEDD942-48D9-43F7-9366-9FE9621FB6EE}" srcOrd="10" destOrd="0" presId="urn:microsoft.com/office/officeart/2005/8/layout/vList2"/>
    <dgm:cxn modelId="{792E638D-56B9-42D5-9B9B-4274C8C27D7C}" type="presParOf" srcId="{96E0DE47-4E7B-4C9C-A9A6-A157749CFD26}" destId="{DBBC07B1-9251-448C-9C88-A67F47552498}" srcOrd="11" destOrd="0" presId="urn:microsoft.com/office/officeart/2005/8/layout/vList2"/>
    <dgm:cxn modelId="{F5763730-C02A-4CDA-BC4F-567FCE3EB7CE}" type="presParOf" srcId="{96E0DE47-4E7B-4C9C-A9A6-A157749CFD26}" destId="{200B3E4A-31A2-4599-9690-2D71D81A933F}" srcOrd="12" destOrd="0" presId="urn:microsoft.com/office/officeart/2005/8/layout/vList2"/>
    <dgm:cxn modelId="{34132832-9748-4718-B483-7F817A90F82E}" type="presParOf" srcId="{96E0DE47-4E7B-4C9C-A9A6-A157749CFD26}" destId="{A3DE0C81-5902-4527-B897-7D3C644F129F}" srcOrd="13" destOrd="0" presId="urn:microsoft.com/office/officeart/2005/8/layout/vList2"/>
    <dgm:cxn modelId="{4FD480E5-92BC-4CEC-8944-B7EF97FDE4E2}" type="presParOf" srcId="{96E0DE47-4E7B-4C9C-A9A6-A157749CFD26}" destId="{0A1D0D3C-5172-46A8-842A-60808FAB4F37}" srcOrd="14" destOrd="0" presId="urn:microsoft.com/office/officeart/2005/8/layout/vList2"/>
    <dgm:cxn modelId="{A53C5A40-4389-40A1-8914-B5582ED8871E}" type="presParOf" srcId="{96E0DE47-4E7B-4C9C-A9A6-A157749CFD26}" destId="{145B95A7-C1E8-434B-ABF1-07AF756418AC}" srcOrd="15" destOrd="0" presId="urn:microsoft.com/office/officeart/2005/8/layout/vList2"/>
    <dgm:cxn modelId="{1A7AFDCF-98F5-41D1-BB1E-143A01D61EE9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Current Solution</a:t>
          </a:r>
          <a:endParaRPr lang="en-US" sz="3000" dirty="0">
            <a:solidFill>
              <a:srgbClr val="FFC000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1CE91520-22E9-4BEF-9EC9-DEABCB32B09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F15A81F7-AFE2-4198-B14D-23193FB8B53A}" type="parTrans" cxnId="{230688D0-07D9-4365-B304-DC8EA24A0B49}">
      <dgm:prSet/>
      <dgm:spPr/>
    </dgm:pt>
    <dgm:pt modelId="{C46A77B7-FCB1-41FC-A18F-171049718F86}" type="sibTrans" cxnId="{230688D0-07D9-4365-B304-DC8EA24A0B49}">
      <dgm:prSet/>
      <dgm:spPr/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9C77B12D-9684-40A7-98A6-92B739460F02}" type="pres">
      <dgm:prSet presAssocID="{83FBFE80-2EED-4FEC-8B2D-1839DBEC4650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07840CB8-5280-49AE-94AE-33A8A3D2FA70}" type="pres">
      <dgm:prSet presAssocID="{1CE91520-22E9-4BEF-9EC9-DEABCB32B092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387E6-7D45-4A92-BBB4-85FE127E9DF4}" type="pres">
      <dgm:prSet presAssocID="{C46A77B7-FCB1-41FC-A18F-171049718F86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62ED4859-B94E-425C-B446-F3588B210CB3}" type="presOf" srcId="{A0C34863-7FB0-429A-A511-3C9531361022}" destId="{0A6C0087-A782-49EE-86D1-2162B357DA77}" srcOrd="0" destOrd="0" presId="urn:microsoft.com/office/officeart/2005/8/layout/vList2"/>
    <dgm:cxn modelId="{F4E6E888-6309-4D23-9747-7279969CA781}" type="presOf" srcId="{B502AB20-F0D8-4ED7-8839-18031F77A22B}" destId="{0A1D0D3C-5172-46A8-842A-60808FAB4F37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F156E498-6226-4D85-A1A8-E59EBB274013}" type="presOf" srcId="{B0DA8F4B-0DC7-4537-94B8-E95AB7A87C3F}" destId="{200B3E4A-31A2-4599-9690-2D71D81A933F}" srcOrd="0" destOrd="0" presId="urn:microsoft.com/office/officeart/2005/8/layout/vList2"/>
    <dgm:cxn modelId="{904A2913-FDB9-40A2-9209-9FACF8ECF413}" srcId="{732E581A-721D-4857-9219-F943EB112857}" destId="{83FBFE80-2EED-4FEC-8B2D-1839DBEC4650}" srcOrd="3" destOrd="0" parTransId="{1D6E5182-C006-4FA4-BBE9-E0C87A34DB0D}" sibTransId="{1595CF5E-F940-45DE-B508-2A6277E92955}"/>
    <dgm:cxn modelId="{B5CE180C-6806-4F81-B1E7-CB91E0467C81}" type="presOf" srcId="{0518B59E-654E-463F-8598-810467460A59}" destId="{7910AD22-902A-4AD3-A5C0-824D086268F0}" srcOrd="0" destOrd="0" presId="urn:microsoft.com/office/officeart/2005/8/layout/vList2"/>
    <dgm:cxn modelId="{AB01C9AC-5F18-4253-A43F-FC5BC3F39F47}" type="presOf" srcId="{E1E1DA4E-AC5C-41B3-8926-32FA09E380C7}" destId="{DAEDD942-48D9-43F7-9366-9FE9621FB6EE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D8578FD3-0C65-481C-8E95-7AAE6A574905}" type="presOf" srcId="{83FBFE80-2EED-4FEC-8B2D-1839DBEC4650}" destId="{9C77B12D-9684-40A7-98A6-92B739460F02}" srcOrd="0" destOrd="0" presId="urn:microsoft.com/office/officeart/2005/8/layout/vList2"/>
    <dgm:cxn modelId="{230688D0-07D9-4365-B304-DC8EA24A0B49}" srcId="{732E581A-721D-4857-9219-F943EB112857}" destId="{1CE91520-22E9-4BEF-9EC9-DEABCB32B092}" srcOrd="5" destOrd="0" parTransId="{F15A81F7-AFE2-4198-B14D-23193FB8B53A}" sibTransId="{C46A77B7-FCB1-41FC-A18F-171049718F86}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4FADBE66-205A-4F65-8E0D-CF2250AE84A1}" type="presOf" srcId="{732E581A-721D-4857-9219-F943EB112857}" destId="{96E0DE47-4E7B-4C9C-A9A6-A157749CFD26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4" destOrd="0" parTransId="{38F19B3A-BFCB-46C1-8322-C376CC563914}" sibTransId="{EC44F1AA-2E3C-454F-B4D7-47B6615CFD9F}"/>
    <dgm:cxn modelId="{6D2A7511-8EFC-4064-8A53-FC3C08DB78F0}" type="presOf" srcId="{1CE91520-22E9-4BEF-9EC9-DEABCB32B092}" destId="{07840CB8-5280-49AE-94AE-33A8A3D2FA70}" srcOrd="0" destOrd="0" presId="urn:microsoft.com/office/officeart/2005/8/layout/vList2"/>
    <dgm:cxn modelId="{E13C2F5F-298D-472D-A8F7-FB179E6C2B3F}" type="presOf" srcId="{54E58AE4-3A17-4BE0-BA8C-4743E1CCF93E}" destId="{4E3C076E-8274-4593-BD5F-40983EA39ED6}" srcOrd="0" destOrd="0" presId="urn:microsoft.com/office/officeart/2005/8/layout/vList2"/>
    <dgm:cxn modelId="{000AEEE2-9F84-4FC7-A57F-732EF0171489}" type="presOf" srcId="{D98CEAC6-FE88-4FB5-A838-69D7313DF08A}" destId="{AE80EBD5-DDC5-4EFD-8214-61096CFC7EEB}" srcOrd="0" destOrd="0" presId="urn:microsoft.com/office/officeart/2005/8/layout/vList2"/>
    <dgm:cxn modelId="{8000CA75-8078-46E8-A3F0-A2A55923B52B}" type="presParOf" srcId="{96E0DE47-4E7B-4C9C-A9A6-A157749CFD26}" destId="{0A6C0087-A782-49EE-86D1-2162B357DA77}" srcOrd="0" destOrd="0" presId="urn:microsoft.com/office/officeart/2005/8/layout/vList2"/>
    <dgm:cxn modelId="{B5345575-7C04-4CD5-A74C-F6D19AC70E23}" type="presParOf" srcId="{96E0DE47-4E7B-4C9C-A9A6-A157749CFD26}" destId="{365CB52A-5B75-46F5-9240-57DE2DFBA870}" srcOrd="1" destOrd="0" presId="urn:microsoft.com/office/officeart/2005/8/layout/vList2"/>
    <dgm:cxn modelId="{3FFD45D6-EF9A-4950-976A-4713C57F76B6}" type="presParOf" srcId="{96E0DE47-4E7B-4C9C-A9A6-A157749CFD26}" destId="{7910AD22-902A-4AD3-A5C0-824D086268F0}" srcOrd="2" destOrd="0" presId="urn:microsoft.com/office/officeart/2005/8/layout/vList2"/>
    <dgm:cxn modelId="{16AA53C1-F0CB-4368-86D9-FD939B082DD0}" type="presParOf" srcId="{96E0DE47-4E7B-4C9C-A9A6-A157749CFD26}" destId="{F0C53612-5723-4D56-8303-E31D10568796}" srcOrd="3" destOrd="0" presId="urn:microsoft.com/office/officeart/2005/8/layout/vList2"/>
    <dgm:cxn modelId="{F225D96D-613A-450B-8BA7-434DF083FFF1}" type="presParOf" srcId="{96E0DE47-4E7B-4C9C-A9A6-A157749CFD26}" destId="{4E3C076E-8274-4593-BD5F-40983EA39ED6}" srcOrd="4" destOrd="0" presId="urn:microsoft.com/office/officeart/2005/8/layout/vList2"/>
    <dgm:cxn modelId="{D22DACBC-B12F-4BF1-9A88-071FD31BE74D}" type="presParOf" srcId="{96E0DE47-4E7B-4C9C-A9A6-A157749CFD26}" destId="{3E229B68-2F1A-481E-924A-ECF98C9BE672}" srcOrd="5" destOrd="0" presId="urn:microsoft.com/office/officeart/2005/8/layout/vList2"/>
    <dgm:cxn modelId="{871C0A11-7054-4F61-AD24-1D2E55C56E38}" type="presParOf" srcId="{96E0DE47-4E7B-4C9C-A9A6-A157749CFD26}" destId="{9C77B12D-9684-40A7-98A6-92B739460F02}" srcOrd="6" destOrd="0" presId="urn:microsoft.com/office/officeart/2005/8/layout/vList2"/>
    <dgm:cxn modelId="{22DA6511-9943-4305-8D86-F334CF7793E9}" type="presParOf" srcId="{96E0DE47-4E7B-4C9C-A9A6-A157749CFD26}" destId="{7EFD9AAE-8D46-473F-ADCE-10FAADCF1C49}" srcOrd="7" destOrd="0" presId="urn:microsoft.com/office/officeart/2005/8/layout/vList2"/>
    <dgm:cxn modelId="{D7E07CCB-4981-442B-97A5-2F64DAA8A3A2}" type="presParOf" srcId="{96E0DE47-4E7B-4C9C-A9A6-A157749CFD26}" destId="{DAEDD942-48D9-43F7-9366-9FE9621FB6EE}" srcOrd="8" destOrd="0" presId="urn:microsoft.com/office/officeart/2005/8/layout/vList2"/>
    <dgm:cxn modelId="{EE31FD6B-5AD9-4554-A287-35503B30DB27}" type="presParOf" srcId="{96E0DE47-4E7B-4C9C-A9A6-A157749CFD26}" destId="{DBBC07B1-9251-448C-9C88-A67F47552498}" srcOrd="9" destOrd="0" presId="urn:microsoft.com/office/officeart/2005/8/layout/vList2"/>
    <dgm:cxn modelId="{0349C791-DD83-4C9B-A56C-E26841393B1A}" type="presParOf" srcId="{96E0DE47-4E7B-4C9C-A9A6-A157749CFD26}" destId="{07840CB8-5280-49AE-94AE-33A8A3D2FA70}" srcOrd="10" destOrd="0" presId="urn:microsoft.com/office/officeart/2005/8/layout/vList2"/>
    <dgm:cxn modelId="{B5D01795-79D2-4B45-B828-E641C10ECBB3}" type="presParOf" srcId="{96E0DE47-4E7B-4C9C-A9A6-A157749CFD26}" destId="{72D387E6-7D45-4A92-BBB4-85FE127E9DF4}" srcOrd="11" destOrd="0" presId="urn:microsoft.com/office/officeart/2005/8/layout/vList2"/>
    <dgm:cxn modelId="{A99BB6BC-93F0-4A5A-B2CC-CF3BC3A7907E}" type="presParOf" srcId="{96E0DE47-4E7B-4C9C-A9A6-A157749CFD26}" destId="{200B3E4A-31A2-4599-9690-2D71D81A933F}" srcOrd="12" destOrd="0" presId="urn:microsoft.com/office/officeart/2005/8/layout/vList2"/>
    <dgm:cxn modelId="{37C811A5-F277-431C-A823-C2B65FA0BEDF}" type="presParOf" srcId="{96E0DE47-4E7B-4C9C-A9A6-A157749CFD26}" destId="{A3DE0C81-5902-4527-B897-7D3C644F129F}" srcOrd="13" destOrd="0" presId="urn:microsoft.com/office/officeart/2005/8/layout/vList2"/>
    <dgm:cxn modelId="{E6F2C1F7-84F9-4187-A603-E21C1D9DFC49}" type="presParOf" srcId="{96E0DE47-4E7B-4C9C-A9A6-A157749CFD26}" destId="{0A1D0D3C-5172-46A8-842A-60808FAB4F37}" srcOrd="14" destOrd="0" presId="urn:microsoft.com/office/officeart/2005/8/layout/vList2"/>
    <dgm:cxn modelId="{C948201C-7952-401D-A81F-2EB2BC224843}" type="presParOf" srcId="{96E0DE47-4E7B-4C9C-A9A6-A157749CFD26}" destId="{145B95A7-C1E8-434B-ABF1-07AF756418AC}" srcOrd="15" destOrd="0" presId="urn:microsoft.com/office/officeart/2005/8/layout/vList2"/>
    <dgm:cxn modelId="{14D1072D-9667-4560-ABBA-70D9319BDA6D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System Goals</a:t>
          </a:r>
          <a:endParaRPr lang="en-US" sz="3000" dirty="0">
            <a:solidFill>
              <a:srgbClr val="FFC000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5D65C39A-2991-4505-8AB1-B6B0D7282DC6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B48F35E8-080E-41A4-9BCF-649AA616973B}" type="parTrans" cxnId="{46E6DFBB-A320-4E31-ADEA-9912923804B8}">
      <dgm:prSet/>
      <dgm:spPr/>
    </dgm:pt>
    <dgm:pt modelId="{991B0FE6-9F89-4983-B64E-B88028260E8F}" type="sibTrans" cxnId="{46E6DFBB-A320-4E31-ADEA-9912923804B8}">
      <dgm:prSet/>
      <dgm:spPr/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4D23D4B6-5EC7-4321-92B6-98E3B5ABC3FF}" type="pres">
      <dgm:prSet presAssocID="{5D65C39A-2991-4505-8AB1-B6B0D7282DC6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BCDEF-2EDE-4882-8FE3-F1B92060088D}" type="pres">
      <dgm:prSet presAssocID="{991B0FE6-9F89-4983-B64E-B88028260E8F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96C5A3D9-FB33-4244-A712-F74CF6A7E6B7}" type="presOf" srcId="{54E58AE4-3A17-4BE0-BA8C-4743E1CCF93E}" destId="{4E3C076E-8274-4593-BD5F-40983EA39ED6}" srcOrd="0" destOrd="0" presId="urn:microsoft.com/office/officeart/2005/8/layout/vList2"/>
    <dgm:cxn modelId="{D9FA6F6A-AB64-4753-A029-537DD084F2D9}" type="presOf" srcId="{0518B59E-654E-463F-8598-810467460A59}" destId="{7910AD22-902A-4AD3-A5C0-824D086268F0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B50FCC5D-639D-4466-9A58-843A5A7EC0A4}" type="presOf" srcId="{5D65C39A-2991-4505-8AB1-B6B0D7282DC6}" destId="{4D23D4B6-5EC7-4321-92B6-98E3B5ABC3FF}" srcOrd="0" destOrd="0" presId="urn:microsoft.com/office/officeart/2005/8/layout/vList2"/>
    <dgm:cxn modelId="{46E6DFBB-A320-4E31-ADEA-9912923804B8}" srcId="{732E581A-721D-4857-9219-F943EB112857}" destId="{5D65C39A-2991-4505-8AB1-B6B0D7282DC6}" srcOrd="3" destOrd="0" parTransId="{B48F35E8-080E-41A4-9BCF-649AA616973B}" sibTransId="{991B0FE6-9F89-4983-B64E-B88028260E8F}"/>
    <dgm:cxn modelId="{A79235AA-9D40-4ADE-80C6-242CA8BE98A9}" type="presOf" srcId="{B502AB20-F0D8-4ED7-8839-18031F77A22B}" destId="{0A1D0D3C-5172-46A8-842A-60808FAB4F37}" srcOrd="0" destOrd="0" presId="urn:microsoft.com/office/officeart/2005/8/layout/vList2"/>
    <dgm:cxn modelId="{371FB5D4-3A58-4BC4-ABF9-D1464B20D559}" type="presOf" srcId="{D98CEAC6-FE88-4FB5-A838-69D7313DF08A}" destId="{AE80EBD5-DDC5-4EFD-8214-61096CFC7EEB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DE632655-EEA3-4ABE-B5E6-F261CE079E62}" type="presOf" srcId="{E1E1DA4E-AC5C-41B3-8926-32FA09E380C7}" destId="{DAEDD942-48D9-43F7-9366-9FE9621FB6EE}" srcOrd="0" destOrd="0" presId="urn:microsoft.com/office/officeart/2005/8/layout/vList2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2C536F26-A5AE-4942-9A43-BDCBDB5FA6CB}" type="presOf" srcId="{732E581A-721D-4857-9219-F943EB112857}" destId="{96E0DE47-4E7B-4C9C-A9A6-A157749CFD26}" srcOrd="0" destOrd="0" presId="urn:microsoft.com/office/officeart/2005/8/layout/vList2"/>
    <dgm:cxn modelId="{C46218B1-C09C-4686-9AAA-F8EC0E879849}" type="presOf" srcId="{A0C34863-7FB0-429A-A511-3C9531361022}" destId="{0A6C0087-A782-49EE-86D1-2162B357DA77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406E1C4B-4E7B-42E5-A63F-897F301CBDF8}" type="presOf" srcId="{83FBFE80-2EED-4FEC-8B2D-1839DBEC4650}" destId="{9C77B12D-9684-40A7-98A6-92B739460F02}" srcOrd="0" destOrd="0" presId="urn:microsoft.com/office/officeart/2005/8/layout/vList2"/>
    <dgm:cxn modelId="{CF68AD0E-DC8A-488F-BF53-868468485FD2}" type="presOf" srcId="{B0DA8F4B-0DC7-4537-94B8-E95AB7A87C3F}" destId="{200B3E4A-31A2-4599-9690-2D71D81A933F}" srcOrd="0" destOrd="0" presId="urn:microsoft.com/office/officeart/2005/8/layout/vList2"/>
    <dgm:cxn modelId="{1B641737-B0A2-49B7-A61A-4152B95FF99E}" type="presParOf" srcId="{96E0DE47-4E7B-4C9C-A9A6-A157749CFD26}" destId="{0A6C0087-A782-49EE-86D1-2162B357DA77}" srcOrd="0" destOrd="0" presId="urn:microsoft.com/office/officeart/2005/8/layout/vList2"/>
    <dgm:cxn modelId="{6221B4A1-E685-4A20-9650-6D9214308D1E}" type="presParOf" srcId="{96E0DE47-4E7B-4C9C-A9A6-A157749CFD26}" destId="{365CB52A-5B75-46F5-9240-57DE2DFBA870}" srcOrd="1" destOrd="0" presId="urn:microsoft.com/office/officeart/2005/8/layout/vList2"/>
    <dgm:cxn modelId="{40EED5BE-752C-4234-9BD8-3E27DC6BB11E}" type="presParOf" srcId="{96E0DE47-4E7B-4C9C-A9A6-A157749CFD26}" destId="{7910AD22-902A-4AD3-A5C0-824D086268F0}" srcOrd="2" destOrd="0" presId="urn:microsoft.com/office/officeart/2005/8/layout/vList2"/>
    <dgm:cxn modelId="{656566B3-07E8-409C-93AC-35DF1B449698}" type="presParOf" srcId="{96E0DE47-4E7B-4C9C-A9A6-A157749CFD26}" destId="{F0C53612-5723-4D56-8303-E31D10568796}" srcOrd="3" destOrd="0" presId="urn:microsoft.com/office/officeart/2005/8/layout/vList2"/>
    <dgm:cxn modelId="{2BCC35D8-E78A-4F06-8492-5BA5CE175569}" type="presParOf" srcId="{96E0DE47-4E7B-4C9C-A9A6-A157749CFD26}" destId="{4E3C076E-8274-4593-BD5F-40983EA39ED6}" srcOrd="4" destOrd="0" presId="urn:microsoft.com/office/officeart/2005/8/layout/vList2"/>
    <dgm:cxn modelId="{63F118C9-EBA1-4E5A-8499-622FE71B949A}" type="presParOf" srcId="{96E0DE47-4E7B-4C9C-A9A6-A157749CFD26}" destId="{3E229B68-2F1A-481E-924A-ECF98C9BE672}" srcOrd="5" destOrd="0" presId="urn:microsoft.com/office/officeart/2005/8/layout/vList2"/>
    <dgm:cxn modelId="{F5451FAD-C779-485E-B5BC-CA8E51570BCD}" type="presParOf" srcId="{96E0DE47-4E7B-4C9C-A9A6-A157749CFD26}" destId="{4D23D4B6-5EC7-4321-92B6-98E3B5ABC3FF}" srcOrd="6" destOrd="0" presId="urn:microsoft.com/office/officeart/2005/8/layout/vList2"/>
    <dgm:cxn modelId="{F221AE3D-8803-4C30-B056-66F71650D351}" type="presParOf" srcId="{96E0DE47-4E7B-4C9C-A9A6-A157749CFD26}" destId="{DAFBCDEF-2EDE-4882-8FE3-F1B92060088D}" srcOrd="7" destOrd="0" presId="urn:microsoft.com/office/officeart/2005/8/layout/vList2"/>
    <dgm:cxn modelId="{A659EB39-5984-4866-8335-0278BF83E16C}" type="presParOf" srcId="{96E0DE47-4E7B-4C9C-A9A6-A157749CFD26}" destId="{9C77B12D-9684-40A7-98A6-92B739460F02}" srcOrd="8" destOrd="0" presId="urn:microsoft.com/office/officeart/2005/8/layout/vList2"/>
    <dgm:cxn modelId="{55D1E4B0-67BF-4193-9BBC-2E84B4BF209F}" type="presParOf" srcId="{96E0DE47-4E7B-4C9C-A9A6-A157749CFD26}" destId="{7EFD9AAE-8D46-473F-ADCE-10FAADCF1C49}" srcOrd="9" destOrd="0" presId="urn:microsoft.com/office/officeart/2005/8/layout/vList2"/>
    <dgm:cxn modelId="{533DDC83-B6B2-461F-A430-B3471C42A961}" type="presParOf" srcId="{96E0DE47-4E7B-4C9C-A9A6-A157749CFD26}" destId="{DAEDD942-48D9-43F7-9366-9FE9621FB6EE}" srcOrd="10" destOrd="0" presId="urn:microsoft.com/office/officeart/2005/8/layout/vList2"/>
    <dgm:cxn modelId="{520A81A8-4EA1-4A30-BA41-CCED7E3F105E}" type="presParOf" srcId="{96E0DE47-4E7B-4C9C-A9A6-A157749CFD26}" destId="{DBBC07B1-9251-448C-9C88-A67F47552498}" srcOrd="11" destOrd="0" presId="urn:microsoft.com/office/officeart/2005/8/layout/vList2"/>
    <dgm:cxn modelId="{D3BF9F02-E95C-425B-A3CB-581F549C4B24}" type="presParOf" srcId="{96E0DE47-4E7B-4C9C-A9A6-A157749CFD26}" destId="{200B3E4A-31A2-4599-9690-2D71D81A933F}" srcOrd="12" destOrd="0" presId="urn:microsoft.com/office/officeart/2005/8/layout/vList2"/>
    <dgm:cxn modelId="{F39AB63F-54F7-46DF-A51D-7F918EED41E7}" type="presParOf" srcId="{96E0DE47-4E7B-4C9C-A9A6-A157749CFD26}" destId="{A3DE0C81-5902-4527-B897-7D3C644F129F}" srcOrd="13" destOrd="0" presId="urn:microsoft.com/office/officeart/2005/8/layout/vList2"/>
    <dgm:cxn modelId="{D3E73E2B-222C-488B-B2A3-92404DB2C2D5}" type="presParOf" srcId="{96E0DE47-4E7B-4C9C-A9A6-A157749CFD26}" destId="{0A1D0D3C-5172-46A8-842A-60808FAB4F37}" srcOrd="14" destOrd="0" presId="urn:microsoft.com/office/officeart/2005/8/layout/vList2"/>
    <dgm:cxn modelId="{AA387DCC-D125-4533-B9D1-3021B2950510}" type="presParOf" srcId="{96E0DE47-4E7B-4C9C-A9A6-A157749CFD26}" destId="{145B95A7-C1E8-434B-ABF1-07AF756418AC}" srcOrd="15" destOrd="0" presId="urn:microsoft.com/office/officeart/2005/8/layout/vList2"/>
    <dgm:cxn modelId="{1C235A2C-5037-4CF7-9629-D7A41C835D70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System Constraints</a:t>
          </a:r>
          <a:endParaRPr lang="en-US" sz="3000" dirty="0">
            <a:solidFill>
              <a:srgbClr val="FFC000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5EB99EA3-BD73-47E2-BB87-BC99B3492F34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F8AAABE6-BD4C-4B20-8E2A-FE5B0DE9A263}" type="parTrans" cxnId="{5D6B1BA4-4536-41D5-B9EB-4E123D4DEABA}">
      <dgm:prSet/>
      <dgm:spPr/>
    </dgm:pt>
    <dgm:pt modelId="{DA1F81F3-B785-4973-82EF-E621B0D9266E}" type="sibTrans" cxnId="{5D6B1BA4-4536-41D5-B9EB-4E123D4DEABA}">
      <dgm:prSet/>
      <dgm:spPr/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404160F0-85AA-4594-8387-F616D40E0EE2}" type="pres">
      <dgm:prSet presAssocID="{5EB99EA3-BD73-47E2-BB87-BC99B3492F34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B41A6-3112-48B1-94D4-4DE2BCFB2F72}" type="pres">
      <dgm:prSet presAssocID="{DA1F81F3-B785-4973-82EF-E621B0D9266E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A754B38E-E88B-4CB4-A3CE-5DBAFA112EDE}" type="presOf" srcId="{D98CEAC6-FE88-4FB5-A838-69D7313DF08A}" destId="{AE80EBD5-DDC5-4EFD-8214-61096CFC7EEB}" srcOrd="0" destOrd="0" presId="urn:microsoft.com/office/officeart/2005/8/layout/vList2"/>
    <dgm:cxn modelId="{F6FF5AB1-9918-41A0-91D5-B9DA5AB67A94}" type="presOf" srcId="{E1E1DA4E-AC5C-41B3-8926-32FA09E380C7}" destId="{DAEDD942-48D9-43F7-9366-9FE9621FB6EE}" srcOrd="0" destOrd="0" presId="urn:microsoft.com/office/officeart/2005/8/layout/vList2"/>
    <dgm:cxn modelId="{1345B164-0DF1-4B6D-B454-724FE46BD5C8}" type="presOf" srcId="{B502AB20-F0D8-4ED7-8839-18031F77A22B}" destId="{0A1D0D3C-5172-46A8-842A-60808FAB4F37}" srcOrd="0" destOrd="0" presId="urn:microsoft.com/office/officeart/2005/8/layout/vList2"/>
    <dgm:cxn modelId="{40833030-950F-4903-B329-5FD1757C3BCF}" type="presOf" srcId="{54E58AE4-3A17-4BE0-BA8C-4743E1CCF93E}" destId="{4E3C076E-8274-4593-BD5F-40983EA39ED6}" srcOrd="0" destOrd="0" presId="urn:microsoft.com/office/officeart/2005/8/layout/vList2"/>
    <dgm:cxn modelId="{910C3D1B-6427-4641-AE33-147A7DFC2DF9}" type="presOf" srcId="{83FBFE80-2EED-4FEC-8B2D-1839DBEC4650}" destId="{9C77B12D-9684-40A7-98A6-92B739460F02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6085A09B-5530-4A97-9F75-8F1BB0EAAE3C}" type="presOf" srcId="{732E581A-721D-4857-9219-F943EB112857}" destId="{96E0DE47-4E7B-4C9C-A9A6-A157749CFD26}" srcOrd="0" destOrd="0" presId="urn:microsoft.com/office/officeart/2005/8/layout/vList2"/>
    <dgm:cxn modelId="{54B20CC5-32FB-4E9A-BE61-2B96AA867D1B}" type="presOf" srcId="{5EB99EA3-BD73-47E2-BB87-BC99B3492F34}" destId="{404160F0-85AA-4594-8387-F616D40E0EE2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0AC654B9-D78A-4FA0-8D0C-749FFF5DF818}" type="presOf" srcId="{B0DA8F4B-0DC7-4537-94B8-E95AB7A87C3F}" destId="{200B3E4A-31A2-4599-9690-2D71D81A933F}" srcOrd="0" destOrd="0" presId="urn:microsoft.com/office/officeart/2005/8/layout/vList2"/>
    <dgm:cxn modelId="{5D6B1BA4-4536-41D5-B9EB-4E123D4DEABA}" srcId="{732E581A-721D-4857-9219-F943EB112857}" destId="{5EB99EA3-BD73-47E2-BB87-BC99B3492F34}" srcOrd="3" destOrd="0" parTransId="{F8AAABE6-BD4C-4B20-8E2A-FE5B0DE9A263}" sibTransId="{DA1F81F3-B785-4973-82EF-E621B0D9266E}"/>
    <dgm:cxn modelId="{A3DE671E-DDE2-4887-9D7C-D46BFD9DA2A5}" type="presOf" srcId="{0518B59E-654E-463F-8598-810467460A59}" destId="{7910AD22-902A-4AD3-A5C0-824D086268F0}" srcOrd="0" destOrd="0" presId="urn:microsoft.com/office/officeart/2005/8/layout/vList2"/>
    <dgm:cxn modelId="{8E2C0835-5F8C-404D-A976-CA380632EE5E}" type="presOf" srcId="{A0C34863-7FB0-429A-A511-3C9531361022}" destId="{0A6C0087-A782-49EE-86D1-2162B357DA77}" srcOrd="0" destOrd="0" presId="urn:microsoft.com/office/officeart/2005/8/layout/vList2"/>
    <dgm:cxn modelId="{A4A540B3-69E8-4FB3-A1D3-ABA82C19C8CE}" type="presParOf" srcId="{96E0DE47-4E7B-4C9C-A9A6-A157749CFD26}" destId="{0A6C0087-A782-49EE-86D1-2162B357DA77}" srcOrd="0" destOrd="0" presId="urn:microsoft.com/office/officeart/2005/8/layout/vList2"/>
    <dgm:cxn modelId="{19B1D117-34BD-457B-AE2D-39F496E24A0B}" type="presParOf" srcId="{96E0DE47-4E7B-4C9C-A9A6-A157749CFD26}" destId="{365CB52A-5B75-46F5-9240-57DE2DFBA870}" srcOrd="1" destOrd="0" presId="urn:microsoft.com/office/officeart/2005/8/layout/vList2"/>
    <dgm:cxn modelId="{10C12E65-F3CE-4CE7-92E2-2D650E44D176}" type="presParOf" srcId="{96E0DE47-4E7B-4C9C-A9A6-A157749CFD26}" destId="{7910AD22-902A-4AD3-A5C0-824D086268F0}" srcOrd="2" destOrd="0" presId="urn:microsoft.com/office/officeart/2005/8/layout/vList2"/>
    <dgm:cxn modelId="{BA2935FF-1A30-4D90-8907-17B92F13DCF8}" type="presParOf" srcId="{96E0DE47-4E7B-4C9C-A9A6-A157749CFD26}" destId="{F0C53612-5723-4D56-8303-E31D10568796}" srcOrd="3" destOrd="0" presId="urn:microsoft.com/office/officeart/2005/8/layout/vList2"/>
    <dgm:cxn modelId="{2B147055-20BF-4F46-8E3F-73B366730434}" type="presParOf" srcId="{96E0DE47-4E7B-4C9C-A9A6-A157749CFD26}" destId="{4E3C076E-8274-4593-BD5F-40983EA39ED6}" srcOrd="4" destOrd="0" presId="urn:microsoft.com/office/officeart/2005/8/layout/vList2"/>
    <dgm:cxn modelId="{17EC8634-5DCD-47D6-988A-DDC4BC91713E}" type="presParOf" srcId="{96E0DE47-4E7B-4C9C-A9A6-A157749CFD26}" destId="{3E229B68-2F1A-481E-924A-ECF98C9BE672}" srcOrd="5" destOrd="0" presId="urn:microsoft.com/office/officeart/2005/8/layout/vList2"/>
    <dgm:cxn modelId="{197FDE29-66CC-48E8-B349-4C47420B5AE5}" type="presParOf" srcId="{96E0DE47-4E7B-4C9C-A9A6-A157749CFD26}" destId="{404160F0-85AA-4594-8387-F616D40E0EE2}" srcOrd="6" destOrd="0" presId="urn:microsoft.com/office/officeart/2005/8/layout/vList2"/>
    <dgm:cxn modelId="{47F975DB-7D0A-4B4B-948E-AC7D7076E5CD}" type="presParOf" srcId="{96E0DE47-4E7B-4C9C-A9A6-A157749CFD26}" destId="{026B41A6-3112-48B1-94D4-4DE2BCFB2F72}" srcOrd="7" destOrd="0" presId="urn:microsoft.com/office/officeart/2005/8/layout/vList2"/>
    <dgm:cxn modelId="{85D861B6-E124-44FF-8B21-C7738CD4C8CD}" type="presParOf" srcId="{96E0DE47-4E7B-4C9C-A9A6-A157749CFD26}" destId="{9C77B12D-9684-40A7-98A6-92B739460F02}" srcOrd="8" destOrd="0" presId="urn:microsoft.com/office/officeart/2005/8/layout/vList2"/>
    <dgm:cxn modelId="{72964C8F-2D37-428E-93AC-A87EF65E62C1}" type="presParOf" srcId="{96E0DE47-4E7B-4C9C-A9A6-A157749CFD26}" destId="{7EFD9AAE-8D46-473F-ADCE-10FAADCF1C49}" srcOrd="9" destOrd="0" presId="urn:microsoft.com/office/officeart/2005/8/layout/vList2"/>
    <dgm:cxn modelId="{39939234-82AA-4A65-B02F-CD53A6986571}" type="presParOf" srcId="{96E0DE47-4E7B-4C9C-A9A6-A157749CFD26}" destId="{DAEDD942-48D9-43F7-9366-9FE9621FB6EE}" srcOrd="10" destOrd="0" presId="urn:microsoft.com/office/officeart/2005/8/layout/vList2"/>
    <dgm:cxn modelId="{2E534B06-0EBB-4A94-A315-0A6847395B7C}" type="presParOf" srcId="{96E0DE47-4E7B-4C9C-A9A6-A157749CFD26}" destId="{DBBC07B1-9251-448C-9C88-A67F47552498}" srcOrd="11" destOrd="0" presId="urn:microsoft.com/office/officeart/2005/8/layout/vList2"/>
    <dgm:cxn modelId="{C8FF5B84-AF30-40A7-A65E-1121306DBD9F}" type="presParOf" srcId="{96E0DE47-4E7B-4C9C-A9A6-A157749CFD26}" destId="{200B3E4A-31A2-4599-9690-2D71D81A933F}" srcOrd="12" destOrd="0" presId="urn:microsoft.com/office/officeart/2005/8/layout/vList2"/>
    <dgm:cxn modelId="{DFCD2AFC-C5A2-4227-8BEB-78AC1CC031D8}" type="presParOf" srcId="{96E0DE47-4E7B-4C9C-A9A6-A157749CFD26}" destId="{A3DE0C81-5902-4527-B897-7D3C644F129F}" srcOrd="13" destOrd="0" presId="urn:microsoft.com/office/officeart/2005/8/layout/vList2"/>
    <dgm:cxn modelId="{EE360491-78D9-4208-9244-BC4B5EAD2D45}" type="presParOf" srcId="{96E0DE47-4E7B-4C9C-A9A6-A157749CFD26}" destId="{0A1D0D3C-5172-46A8-842A-60808FAB4F37}" srcOrd="14" destOrd="0" presId="urn:microsoft.com/office/officeart/2005/8/layout/vList2"/>
    <dgm:cxn modelId="{362607D0-8CE0-4281-A95E-B0EC29FBA701}" type="presParOf" srcId="{96E0DE47-4E7B-4C9C-A9A6-A157749CFD26}" destId="{145B95A7-C1E8-434B-ABF1-07AF756418AC}" srcOrd="15" destOrd="0" presId="urn:microsoft.com/office/officeart/2005/8/layout/vList2"/>
    <dgm:cxn modelId="{8ED9D8ED-1DC6-4A36-8308-6AADBA889D36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Resources</a:t>
          </a:r>
          <a:endParaRPr lang="en-US" sz="3000" dirty="0">
            <a:solidFill>
              <a:srgbClr val="FFC000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8F49F255-F664-4C5A-9F43-3A09D5D1F96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AD1B7C47-C820-4154-ABEB-4670353CB8C4}" type="parTrans" cxnId="{FFF3109C-ADA4-40A1-8678-97A37C3EC96C}">
      <dgm:prSet/>
      <dgm:spPr/>
    </dgm:pt>
    <dgm:pt modelId="{21A313A7-6F05-4977-B9AC-54E5D2582252}" type="sibTrans" cxnId="{FFF3109C-ADA4-40A1-8678-97A37C3EC96C}">
      <dgm:prSet/>
      <dgm:spPr/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1510EF1F-B26D-4DAE-88A6-E56C45879298}" type="pres">
      <dgm:prSet presAssocID="{8F49F255-F664-4C5A-9F43-3A09D5D1F96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0518A-5D5E-48E8-9E45-F186060994B3}" type="pres">
      <dgm:prSet presAssocID="{21A313A7-6F05-4977-B9AC-54E5D2582252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77030CDE-735D-4A44-B6D5-C13900FBFC9C}" type="presOf" srcId="{54E58AE4-3A17-4BE0-BA8C-4743E1CCF93E}" destId="{4E3C076E-8274-4593-BD5F-40983EA39ED6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EEB34574-F4F6-4943-BEC9-98BB783D99F0}" type="presOf" srcId="{B502AB20-F0D8-4ED7-8839-18031F77A22B}" destId="{0A1D0D3C-5172-46A8-842A-60808FAB4F37}" srcOrd="0" destOrd="0" presId="urn:microsoft.com/office/officeart/2005/8/layout/vList2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E8622CCD-3B58-467E-B9DE-1517F41FD23F}" type="presOf" srcId="{732E581A-721D-4857-9219-F943EB112857}" destId="{96E0DE47-4E7B-4C9C-A9A6-A157749CFD26}" srcOrd="0" destOrd="0" presId="urn:microsoft.com/office/officeart/2005/8/layout/vList2"/>
    <dgm:cxn modelId="{E05EDFB0-D366-47AF-A3A4-269008331709}" type="presOf" srcId="{83FBFE80-2EED-4FEC-8B2D-1839DBEC4650}" destId="{9C77B12D-9684-40A7-98A6-92B739460F02}" srcOrd="0" destOrd="0" presId="urn:microsoft.com/office/officeart/2005/8/layout/vList2"/>
    <dgm:cxn modelId="{192B8B9E-118A-4E27-9BCB-64E690A1B462}" type="presOf" srcId="{8F49F255-F664-4C5A-9F43-3A09D5D1F96B}" destId="{1510EF1F-B26D-4DAE-88A6-E56C45879298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0BBB00F9-05BD-4F2F-BF4C-231EB420D56A}" type="presOf" srcId="{A0C34863-7FB0-429A-A511-3C9531361022}" destId="{0A6C0087-A782-49EE-86D1-2162B357DA77}" srcOrd="0" destOrd="0" presId="urn:microsoft.com/office/officeart/2005/8/layout/vList2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E0735576-A3C7-46B3-9A35-9BC4C73B8E1A}" type="presOf" srcId="{E1E1DA4E-AC5C-41B3-8926-32FA09E380C7}" destId="{DAEDD942-48D9-43F7-9366-9FE9621FB6EE}" srcOrd="0" destOrd="0" presId="urn:microsoft.com/office/officeart/2005/8/layout/vList2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FA6A50F4-9E08-4B48-9432-1CF4D1F232FF}" type="presOf" srcId="{B0DA8F4B-0DC7-4537-94B8-E95AB7A87C3F}" destId="{200B3E4A-31A2-4599-9690-2D71D81A933F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3847C51D-F3E8-470D-96C8-8997C5187D09}" type="presOf" srcId="{D98CEAC6-FE88-4FB5-A838-69D7313DF08A}" destId="{AE80EBD5-DDC5-4EFD-8214-61096CFC7EEB}" srcOrd="0" destOrd="0" presId="urn:microsoft.com/office/officeart/2005/8/layout/vList2"/>
    <dgm:cxn modelId="{FFF3109C-ADA4-40A1-8678-97A37C3EC96C}" srcId="{732E581A-721D-4857-9219-F943EB112857}" destId="{8F49F255-F664-4C5A-9F43-3A09D5D1F96B}" srcOrd="3" destOrd="0" parTransId="{AD1B7C47-C820-4154-ABEB-4670353CB8C4}" sibTransId="{21A313A7-6F05-4977-B9AC-54E5D2582252}"/>
    <dgm:cxn modelId="{C2EB75BA-C51A-4E3B-9F44-9261D84E467C}" type="presOf" srcId="{0518B59E-654E-463F-8598-810467460A59}" destId="{7910AD22-902A-4AD3-A5C0-824D086268F0}" srcOrd="0" destOrd="0" presId="urn:microsoft.com/office/officeart/2005/8/layout/vList2"/>
    <dgm:cxn modelId="{0191FD0B-382A-427B-BFA7-63EEDD5555C0}" type="presParOf" srcId="{96E0DE47-4E7B-4C9C-A9A6-A157749CFD26}" destId="{0A6C0087-A782-49EE-86D1-2162B357DA77}" srcOrd="0" destOrd="0" presId="urn:microsoft.com/office/officeart/2005/8/layout/vList2"/>
    <dgm:cxn modelId="{2F8D98FE-89E3-435C-9443-C569AE23FA17}" type="presParOf" srcId="{96E0DE47-4E7B-4C9C-A9A6-A157749CFD26}" destId="{365CB52A-5B75-46F5-9240-57DE2DFBA870}" srcOrd="1" destOrd="0" presId="urn:microsoft.com/office/officeart/2005/8/layout/vList2"/>
    <dgm:cxn modelId="{615BCDDE-E523-46F2-A5F8-6B919C255A0C}" type="presParOf" srcId="{96E0DE47-4E7B-4C9C-A9A6-A157749CFD26}" destId="{7910AD22-902A-4AD3-A5C0-824D086268F0}" srcOrd="2" destOrd="0" presId="urn:microsoft.com/office/officeart/2005/8/layout/vList2"/>
    <dgm:cxn modelId="{F9F45B2C-2F6E-466D-8E51-E44BA59B50DA}" type="presParOf" srcId="{96E0DE47-4E7B-4C9C-A9A6-A157749CFD26}" destId="{F0C53612-5723-4D56-8303-E31D10568796}" srcOrd="3" destOrd="0" presId="urn:microsoft.com/office/officeart/2005/8/layout/vList2"/>
    <dgm:cxn modelId="{98F3A5FC-2C62-4FEB-B4D4-11035C99BD39}" type="presParOf" srcId="{96E0DE47-4E7B-4C9C-A9A6-A157749CFD26}" destId="{4E3C076E-8274-4593-BD5F-40983EA39ED6}" srcOrd="4" destOrd="0" presId="urn:microsoft.com/office/officeart/2005/8/layout/vList2"/>
    <dgm:cxn modelId="{2D8CD691-D2FC-4F4A-987D-509C62EB2FC0}" type="presParOf" srcId="{96E0DE47-4E7B-4C9C-A9A6-A157749CFD26}" destId="{3E229B68-2F1A-481E-924A-ECF98C9BE672}" srcOrd="5" destOrd="0" presId="urn:microsoft.com/office/officeart/2005/8/layout/vList2"/>
    <dgm:cxn modelId="{21AB4075-704C-4196-87C0-9EEEF2AEA6B5}" type="presParOf" srcId="{96E0DE47-4E7B-4C9C-A9A6-A157749CFD26}" destId="{1510EF1F-B26D-4DAE-88A6-E56C45879298}" srcOrd="6" destOrd="0" presId="urn:microsoft.com/office/officeart/2005/8/layout/vList2"/>
    <dgm:cxn modelId="{D9493E36-AAB6-412C-A4B5-E80B00B7AD6A}" type="presParOf" srcId="{96E0DE47-4E7B-4C9C-A9A6-A157749CFD26}" destId="{6C20518A-5D5E-48E8-9E45-F186060994B3}" srcOrd="7" destOrd="0" presId="urn:microsoft.com/office/officeart/2005/8/layout/vList2"/>
    <dgm:cxn modelId="{C4D5D0AC-ABBC-4BCD-91C1-B8E464BEC0FF}" type="presParOf" srcId="{96E0DE47-4E7B-4C9C-A9A6-A157749CFD26}" destId="{9C77B12D-9684-40A7-98A6-92B739460F02}" srcOrd="8" destOrd="0" presId="urn:microsoft.com/office/officeart/2005/8/layout/vList2"/>
    <dgm:cxn modelId="{DC28EA1B-8A32-4A1B-8025-F8FE6A339B71}" type="presParOf" srcId="{96E0DE47-4E7B-4C9C-A9A6-A157749CFD26}" destId="{7EFD9AAE-8D46-473F-ADCE-10FAADCF1C49}" srcOrd="9" destOrd="0" presId="urn:microsoft.com/office/officeart/2005/8/layout/vList2"/>
    <dgm:cxn modelId="{31FDFCA2-D75B-4199-BAB0-FAF0DE0F1E65}" type="presParOf" srcId="{96E0DE47-4E7B-4C9C-A9A6-A157749CFD26}" destId="{DAEDD942-48D9-43F7-9366-9FE9621FB6EE}" srcOrd="10" destOrd="0" presId="urn:microsoft.com/office/officeart/2005/8/layout/vList2"/>
    <dgm:cxn modelId="{4A5C56F0-569C-447D-95DF-CEC7304CD04B}" type="presParOf" srcId="{96E0DE47-4E7B-4C9C-A9A6-A157749CFD26}" destId="{DBBC07B1-9251-448C-9C88-A67F47552498}" srcOrd="11" destOrd="0" presId="urn:microsoft.com/office/officeart/2005/8/layout/vList2"/>
    <dgm:cxn modelId="{6FD85475-E83B-445F-9201-48D28E0F29A7}" type="presParOf" srcId="{96E0DE47-4E7B-4C9C-A9A6-A157749CFD26}" destId="{200B3E4A-31A2-4599-9690-2D71D81A933F}" srcOrd="12" destOrd="0" presId="urn:microsoft.com/office/officeart/2005/8/layout/vList2"/>
    <dgm:cxn modelId="{51395E5C-FB41-40F7-AAD2-A530DA0CA6FD}" type="presParOf" srcId="{96E0DE47-4E7B-4C9C-A9A6-A157749CFD26}" destId="{A3DE0C81-5902-4527-B897-7D3C644F129F}" srcOrd="13" destOrd="0" presId="urn:microsoft.com/office/officeart/2005/8/layout/vList2"/>
    <dgm:cxn modelId="{D8A00E6F-11FB-4FC4-AC1C-7D80BC4DE038}" type="presParOf" srcId="{96E0DE47-4E7B-4C9C-A9A6-A157749CFD26}" destId="{0A1D0D3C-5172-46A8-842A-60808FAB4F37}" srcOrd="14" destOrd="0" presId="urn:microsoft.com/office/officeart/2005/8/layout/vList2"/>
    <dgm:cxn modelId="{CCCBA40C-E6E2-48FF-833C-4FA01EA80896}" type="presParOf" srcId="{96E0DE47-4E7B-4C9C-A9A6-A157749CFD26}" destId="{145B95A7-C1E8-434B-ABF1-07AF756418AC}" srcOrd="15" destOrd="0" presId="urn:microsoft.com/office/officeart/2005/8/layout/vList2"/>
    <dgm:cxn modelId="{07228660-CB12-42DA-99AA-3F54E42843AF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Development Model</a:t>
          </a:r>
          <a:endParaRPr lang="en-US" sz="3000" dirty="0">
            <a:solidFill>
              <a:srgbClr val="FFC000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Timeline</a:t>
          </a:r>
          <a:endParaRPr lang="en-US" sz="3000" dirty="0">
            <a:solidFill>
              <a:schemeClr val="bg2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2358948E-E836-436A-9171-4DBC97122D75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Current Solution</a:t>
          </a:r>
          <a:endParaRPr lang="en-US" sz="3000" dirty="0">
            <a:solidFill>
              <a:schemeClr val="bg2"/>
            </a:solidFill>
          </a:endParaRPr>
        </a:p>
      </dgm:t>
    </dgm:pt>
    <dgm:pt modelId="{B3A8DAFC-E4FC-432A-8AD5-74CD0575DDDD}" type="parTrans" cxnId="{7DB0EE03-3D40-436F-BB56-EE0B554381D0}">
      <dgm:prSet/>
      <dgm:spPr/>
      <dgm:t>
        <a:bodyPr/>
        <a:lstStyle/>
        <a:p>
          <a:endParaRPr lang="en-US"/>
        </a:p>
      </dgm:t>
    </dgm:pt>
    <dgm:pt modelId="{4B768A18-C28E-474E-B695-653D9B0E58FF}" type="sibTrans" cxnId="{7DB0EE03-3D40-436F-BB56-EE0B554381D0}">
      <dgm:prSet/>
      <dgm:spPr/>
      <dgm:t>
        <a:bodyPr/>
        <a:lstStyle/>
        <a:p>
          <a:endParaRPr lang="en-US"/>
        </a:p>
      </dgm:t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B75462A3-9375-4DE9-8EE0-D01020446095}" type="pres">
      <dgm:prSet presAssocID="{2358948E-E836-436A-9171-4DBC97122D75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94E95-7F90-4F8A-B84E-F967F9D1EEA9}" type="pres">
      <dgm:prSet presAssocID="{4B768A18-C28E-474E-B695-653D9B0E58FF}" presName="spacer" presStyleCnt="0"/>
      <dgm:spPr/>
    </dgm:pt>
    <dgm:pt modelId="{9C77B12D-9684-40A7-98A6-92B739460F02}" type="pres">
      <dgm:prSet presAssocID="{83FBFE80-2EED-4FEC-8B2D-1839DBEC465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D43A43E1-9711-4102-A985-052D243C16E6}" type="presOf" srcId="{A0C34863-7FB0-429A-A511-3C9531361022}" destId="{0A6C0087-A782-49EE-86D1-2162B357DA77}" srcOrd="0" destOrd="0" presId="urn:microsoft.com/office/officeart/2005/8/layout/vList2"/>
    <dgm:cxn modelId="{D05A7405-F58F-4C3F-B4EA-0CF5AF1496D2}" srcId="{732E581A-721D-4857-9219-F943EB112857}" destId="{B0DA8F4B-0DC7-4537-94B8-E95AB7A87C3F}" srcOrd="6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4" destOrd="0" parTransId="{1D6E5182-C006-4FA4-BBE9-E0C87A34DB0D}" sibTransId="{1595CF5E-F940-45DE-B508-2A6277E92955}"/>
    <dgm:cxn modelId="{30DD26D2-A9E2-40BD-BC7C-67D4E0E421F4}" type="presOf" srcId="{B0DA8F4B-0DC7-4537-94B8-E95AB7A87C3F}" destId="{200B3E4A-31A2-4599-9690-2D71D81A933F}" srcOrd="0" destOrd="0" presId="urn:microsoft.com/office/officeart/2005/8/layout/vList2"/>
    <dgm:cxn modelId="{B6F23408-A7C4-4AA6-9024-8F1F188A6527}" type="presOf" srcId="{732E581A-721D-4857-9219-F943EB112857}" destId="{96E0DE47-4E7B-4C9C-A9A6-A157749CFD26}" srcOrd="0" destOrd="0" presId="urn:microsoft.com/office/officeart/2005/8/layout/vList2"/>
    <dgm:cxn modelId="{7DB0EE03-3D40-436F-BB56-EE0B554381D0}" srcId="{732E581A-721D-4857-9219-F943EB112857}" destId="{2358948E-E836-436A-9171-4DBC97122D75}" srcOrd="3" destOrd="0" parTransId="{B3A8DAFC-E4FC-432A-8AD5-74CD0575DDDD}" sibTransId="{4B768A18-C28E-474E-B695-653D9B0E58FF}"/>
    <dgm:cxn modelId="{1E9C7AD9-DF54-4B9A-9B92-57AF9F3F6810}" type="presOf" srcId="{B502AB20-F0D8-4ED7-8839-18031F77A22B}" destId="{0A1D0D3C-5172-46A8-842A-60808FAB4F37}" srcOrd="0" destOrd="0" presId="urn:microsoft.com/office/officeart/2005/8/layout/vList2"/>
    <dgm:cxn modelId="{18B0CAB3-E89C-4B4C-AF61-F282DF4AB958}" type="presOf" srcId="{2358948E-E836-436A-9171-4DBC97122D75}" destId="{B75462A3-9375-4DE9-8EE0-D01020446095}" srcOrd="0" destOrd="0" presId="urn:microsoft.com/office/officeart/2005/8/layout/vList2"/>
    <dgm:cxn modelId="{0AEB7F5E-F324-423E-BA4E-7AFF3C529D65}" type="presOf" srcId="{0518B59E-654E-463F-8598-810467460A59}" destId="{7910AD22-902A-4AD3-A5C0-824D086268F0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B15D4DC7-C41B-47C0-BBBB-C4C1DCBB3731}" srcId="{732E581A-721D-4857-9219-F943EB112857}" destId="{B502AB20-F0D8-4ED7-8839-18031F77A22B}" srcOrd="7" destOrd="0" parTransId="{DE6BED7E-A96A-49BA-B9C8-FA7ED0CC1F2A}" sibTransId="{506ED76A-F48A-44ED-9E8F-65073C7B80F4}"/>
    <dgm:cxn modelId="{D2B2C9B7-DF3B-46CF-8CF6-6663F5C44AF1}" type="presOf" srcId="{E1E1DA4E-AC5C-41B3-8926-32FA09E380C7}" destId="{DAEDD942-48D9-43F7-9366-9FE9621FB6EE}" srcOrd="0" destOrd="0" presId="urn:microsoft.com/office/officeart/2005/8/layout/vList2"/>
    <dgm:cxn modelId="{8BAF6E70-1B74-409A-913F-E5A785086104}" type="presOf" srcId="{54E58AE4-3A17-4BE0-BA8C-4743E1CCF93E}" destId="{4E3C076E-8274-4593-BD5F-40983EA39ED6}" srcOrd="0" destOrd="0" presId="urn:microsoft.com/office/officeart/2005/8/layout/vList2"/>
    <dgm:cxn modelId="{8E281CF4-4443-48B0-A82A-836BC6DBE250}" srcId="{732E581A-721D-4857-9219-F943EB112857}" destId="{D98CEAC6-FE88-4FB5-A838-69D7313DF08A}" srcOrd="8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5" destOrd="0" parTransId="{38F19B3A-BFCB-46C1-8322-C376CC563914}" sibTransId="{EC44F1AA-2E3C-454F-B4D7-47B6615CFD9F}"/>
    <dgm:cxn modelId="{65D6817F-B211-459D-B665-F9F47AB6772B}" type="presOf" srcId="{D98CEAC6-FE88-4FB5-A838-69D7313DF08A}" destId="{AE80EBD5-DDC5-4EFD-8214-61096CFC7EEB}" srcOrd="0" destOrd="0" presId="urn:microsoft.com/office/officeart/2005/8/layout/vList2"/>
    <dgm:cxn modelId="{9BBC45A7-C30F-4184-A557-D1B465833C85}" type="presOf" srcId="{83FBFE80-2EED-4FEC-8B2D-1839DBEC4650}" destId="{9C77B12D-9684-40A7-98A6-92B739460F02}" srcOrd="0" destOrd="0" presId="urn:microsoft.com/office/officeart/2005/8/layout/vList2"/>
    <dgm:cxn modelId="{41F44558-F6A1-4049-BC9D-4D4BC1CD0355}" type="presParOf" srcId="{96E0DE47-4E7B-4C9C-A9A6-A157749CFD26}" destId="{0A6C0087-A782-49EE-86D1-2162B357DA77}" srcOrd="0" destOrd="0" presId="urn:microsoft.com/office/officeart/2005/8/layout/vList2"/>
    <dgm:cxn modelId="{F011ABE1-5692-40BC-910D-9EA47EF07282}" type="presParOf" srcId="{96E0DE47-4E7B-4C9C-A9A6-A157749CFD26}" destId="{365CB52A-5B75-46F5-9240-57DE2DFBA870}" srcOrd="1" destOrd="0" presId="urn:microsoft.com/office/officeart/2005/8/layout/vList2"/>
    <dgm:cxn modelId="{0C4928A5-6338-440B-8647-750A00C13E57}" type="presParOf" srcId="{96E0DE47-4E7B-4C9C-A9A6-A157749CFD26}" destId="{7910AD22-902A-4AD3-A5C0-824D086268F0}" srcOrd="2" destOrd="0" presId="urn:microsoft.com/office/officeart/2005/8/layout/vList2"/>
    <dgm:cxn modelId="{9D4AE900-DC72-4CA6-8A40-F2BF5605537F}" type="presParOf" srcId="{96E0DE47-4E7B-4C9C-A9A6-A157749CFD26}" destId="{F0C53612-5723-4D56-8303-E31D10568796}" srcOrd="3" destOrd="0" presId="urn:microsoft.com/office/officeart/2005/8/layout/vList2"/>
    <dgm:cxn modelId="{6A98590D-2165-4A47-AFCD-D067BDBAEA60}" type="presParOf" srcId="{96E0DE47-4E7B-4C9C-A9A6-A157749CFD26}" destId="{4E3C076E-8274-4593-BD5F-40983EA39ED6}" srcOrd="4" destOrd="0" presId="urn:microsoft.com/office/officeart/2005/8/layout/vList2"/>
    <dgm:cxn modelId="{E18483F9-4BCD-4689-B20B-3CB62452683D}" type="presParOf" srcId="{96E0DE47-4E7B-4C9C-A9A6-A157749CFD26}" destId="{3E229B68-2F1A-481E-924A-ECF98C9BE672}" srcOrd="5" destOrd="0" presId="urn:microsoft.com/office/officeart/2005/8/layout/vList2"/>
    <dgm:cxn modelId="{8FAEC3E0-1A33-4EE3-9239-BE19B9460A63}" type="presParOf" srcId="{96E0DE47-4E7B-4C9C-A9A6-A157749CFD26}" destId="{B75462A3-9375-4DE9-8EE0-D01020446095}" srcOrd="6" destOrd="0" presId="urn:microsoft.com/office/officeart/2005/8/layout/vList2"/>
    <dgm:cxn modelId="{44A132BD-32D2-4794-9A47-3EFF41FEF0B0}" type="presParOf" srcId="{96E0DE47-4E7B-4C9C-A9A6-A157749CFD26}" destId="{E0F94E95-7F90-4F8A-B84E-F967F9D1EEA9}" srcOrd="7" destOrd="0" presId="urn:microsoft.com/office/officeart/2005/8/layout/vList2"/>
    <dgm:cxn modelId="{72AB43D9-4E5B-4ECA-BD57-05EEE14EE9E2}" type="presParOf" srcId="{96E0DE47-4E7B-4C9C-A9A6-A157749CFD26}" destId="{9C77B12D-9684-40A7-98A6-92B739460F02}" srcOrd="8" destOrd="0" presId="urn:microsoft.com/office/officeart/2005/8/layout/vList2"/>
    <dgm:cxn modelId="{1A32B5C7-A592-4A28-9184-D0E75DF2F462}" type="presParOf" srcId="{96E0DE47-4E7B-4C9C-A9A6-A157749CFD26}" destId="{7EFD9AAE-8D46-473F-ADCE-10FAADCF1C49}" srcOrd="9" destOrd="0" presId="urn:microsoft.com/office/officeart/2005/8/layout/vList2"/>
    <dgm:cxn modelId="{81E7C77A-CD51-437E-A1CD-55787006FDD2}" type="presParOf" srcId="{96E0DE47-4E7B-4C9C-A9A6-A157749CFD26}" destId="{DAEDD942-48D9-43F7-9366-9FE9621FB6EE}" srcOrd="10" destOrd="0" presId="urn:microsoft.com/office/officeart/2005/8/layout/vList2"/>
    <dgm:cxn modelId="{E793E258-F005-406B-8227-14AC0D50A619}" type="presParOf" srcId="{96E0DE47-4E7B-4C9C-A9A6-A157749CFD26}" destId="{DBBC07B1-9251-448C-9C88-A67F47552498}" srcOrd="11" destOrd="0" presId="urn:microsoft.com/office/officeart/2005/8/layout/vList2"/>
    <dgm:cxn modelId="{D234E6C8-0344-40F4-9519-7ACE15462C0B}" type="presParOf" srcId="{96E0DE47-4E7B-4C9C-A9A6-A157749CFD26}" destId="{200B3E4A-31A2-4599-9690-2D71D81A933F}" srcOrd="12" destOrd="0" presId="urn:microsoft.com/office/officeart/2005/8/layout/vList2"/>
    <dgm:cxn modelId="{400CFD73-B084-4AF6-A6C7-38FDDA310EE9}" type="presParOf" srcId="{96E0DE47-4E7B-4C9C-A9A6-A157749CFD26}" destId="{A3DE0C81-5902-4527-B897-7D3C644F129F}" srcOrd="13" destOrd="0" presId="urn:microsoft.com/office/officeart/2005/8/layout/vList2"/>
    <dgm:cxn modelId="{D811A2B3-374A-4A24-B316-391B6D2E0EC5}" type="presParOf" srcId="{96E0DE47-4E7B-4C9C-A9A6-A157749CFD26}" destId="{0A1D0D3C-5172-46A8-842A-60808FAB4F37}" srcOrd="14" destOrd="0" presId="urn:microsoft.com/office/officeart/2005/8/layout/vList2"/>
    <dgm:cxn modelId="{9D62025D-8E3E-4312-AC10-FCA49D86E3D5}" type="presParOf" srcId="{96E0DE47-4E7B-4C9C-A9A6-A157749CFD26}" destId="{145B95A7-C1E8-434B-ABF1-07AF756418AC}" srcOrd="15" destOrd="0" presId="urn:microsoft.com/office/officeart/2005/8/layout/vList2"/>
    <dgm:cxn modelId="{2A83B5FB-351F-48B5-A219-9F0A2B22527E}" type="presParOf" srcId="{96E0DE47-4E7B-4C9C-A9A6-A157749CFD26}" destId="{AE80EBD5-DDC5-4EFD-8214-61096CFC7EE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2E581A-721D-4857-9219-F943EB1128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34863-7FB0-429A-A511-3C9531361022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Introduction</a:t>
          </a:r>
          <a:endParaRPr lang="en-US" sz="3000" dirty="0">
            <a:solidFill>
              <a:schemeClr val="bg2"/>
            </a:solidFill>
          </a:endParaRPr>
        </a:p>
      </dgm:t>
    </dgm:pt>
    <dgm:pt modelId="{7FCF8FBA-49EE-41C2-ABBB-3DE27FC6254A}" type="parTrans" cxnId="{91A70535-00C5-430A-9CF1-663760C0D637}">
      <dgm:prSet/>
      <dgm:spPr/>
      <dgm:t>
        <a:bodyPr/>
        <a:lstStyle/>
        <a:p>
          <a:endParaRPr lang="en-US"/>
        </a:p>
      </dgm:t>
    </dgm:pt>
    <dgm:pt modelId="{95D5FB81-2FC5-495C-AA1A-DC907FD91986}" type="sibTrans" cxnId="{91A70535-00C5-430A-9CF1-663760C0D637}">
      <dgm:prSet/>
      <dgm:spPr/>
      <dgm:t>
        <a:bodyPr/>
        <a:lstStyle/>
        <a:p>
          <a:endParaRPr lang="en-US"/>
        </a:p>
      </dgm:t>
    </dgm:pt>
    <dgm:pt modelId="{0518B59E-654E-463F-8598-810467460A59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Problem Definition</a:t>
          </a:r>
          <a:endParaRPr lang="en-US" sz="3000" dirty="0">
            <a:solidFill>
              <a:schemeClr val="bg2"/>
            </a:solidFill>
          </a:endParaRPr>
        </a:p>
      </dgm:t>
    </dgm:pt>
    <dgm:pt modelId="{A055BE54-5621-47C9-BFE8-31AD9781E319}" type="parTrans" cxnId="{46A1F333-73D3-4D05-A50D-8CEB556291AA}">
      <dgm:prSet/>
      <dgm:spPr/>
      <dgm:t>
        <a:bodyPr/>
        <a:lstStyle/>
        <a:p>
          <a:endParaRPr lang="en-US"/>
        </a:p>
      </dgm:t>
    </dgm:pt>
    <dgm:pt modelId="{9EBE7F56-36E9-41B3-9689-68C91EA6E7F7}" type="sibTrans" cxnId="{46A1F333-73D3-4D05-A50D-8CEB556291AA}">
      <dgm:prSet/>
      <dgm:spPr/>
      <dgm:t>
        <a:bodyPr/>
        <a:lstStyle/>
        <a:p>
          <a:endParaRPr lang="en-US"/>
        </a:p>
      </dgm:t>
    </dgm:pt>
    <dgm:pt modelId="{54E58AE4-3A17-4BE0-BA8C-4743E1CCF93E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Justification</a:t>
          </a:r>
          <a:endParaRPr lang="en-US" sz="3000" dirty="0">
            <a:solidFill>
              <a:schemeClr val="bg2"/>
            </a:solidFill>
          </a:endParaRPr>
        </a:p>
      </dgm:t>
    </dgm:pt>
    <dgm:pt modelId="{5D33C6C0-1E80-4222-88D2-4A9C7FE54F88}" type="parTrans" cxnId="{98BBF4D0-0740-4099-B950-944204436902}">
      <dgm:prSet/>
      <dgm:spPr/>
      <dgm:t>
        <a:bodyPr/>
        <a:lstStyle/>
        <a:p>
          <a:endParaRPr lang="en-US"/>
        </a:p>
      </dgm:t>
    </dgm:pt>
    <dgm:pt modelId="{67178167-58C5-4E6A-BF55-F9F979373832}" type="sibTrans" cxnId="{98BBF4D0-0740-4099-B950-944204436902}">
      <dgm:prSet/>
      <dgm:spPr/>
      <dgm:t>
        <a:bodyPr/>
        <a:lstStyle/>
        <a:p>
          <a:endParaRPr lang="en-US"/>
        </a:p>
      </dgm:t>
    </dgm:pt>
    <dgm:pt modelId="{83FBFE80-2EED-4FEC-8B2D-1839DBEC4650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Goals</a:t>
          </a:r>
          <a:endParaRPr lang="en-US" sz="3000" dirty="0">
            <a:solidFill>
              <a:schemeClr val="bg2"/>
            </a:solidFill>
          </a:endParaRPr>
        </a:p>
      </dgm:t>
    </dgm:pt>
    <dgm:pt modelId="{1D6E5182-C006-4FA4-BBE9-E0C87A34DB0D}" type="parTrans" cxnId="{904A2913-FDB9-40A2-9209-9FACF8ECF413}">
      <dgm:prSet/>
      <dgm:spPr/>
      <dgm:t>
        <a:bodyPr/>
        <a:lstStyle/>
        <a:p>
          <a:endParaRPr lang="en-US"/>
        </a:p>
      </dgm:t>
    </dgm:pt>
    <dgm:pt modelId="{1595CF5E-F940-45DE-B508-2A6277E92955}" type="sibTrans" cxnId="{904A2913-FDB9-40A2-9209-9FACF8ECF413}">
      <dgm:prSet/>
      <dgm:spPr/>
      <dgm:t>
        <a:bodyPr/>
        <a:lstStyle/>
        <a:p>
          <a:endParaRPr lang="en-US"/>
        </a:p>
      </dgm:t>
    </dgm:pt>
    <dgm:pt modelId="{E1E1DA4E-AC5C-41B3-8926-32FA09E380C7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System Constraints</a:t>
          </a:r>
          <a:endParaRPr lang="en-US" sz="3000" dirty="0">
            <a:solidFill>
              <a:schemeClr val="bg2"/>
            </a:solidFill>
          </a:endParaRPr>
        </a:p>
      </dgm:t>
    </dgm:pt>
    <dgm:pt modelId="{38F19B3A-BFCB-46C1-8322-C376CC563914}" type="parTrans" cxnId="{16480842-41BF-4151-B697-DF66C8EA7939}">
      <dgm:prSet/>
      <dgm:spPr/>
      <dgm:t>
        <a:bodyPr/>
        <a:lstStyle/>
        <a:p>
          <a:endParaRPr lang="en-US"/>
        </a:p>
      </dgm:t>
    </dgm:pt>
    <dgm:pt modelId="{EC44F1AA-2E3C-454F-B4D7-47B6615CFD9F}" type="sibTrans" cxnId="{16480842-41BF-4151-B697-DF66C8EA7939}">
      <dgm:prSet/>
      <dgm:spPr/>
      <dgm:t>
        <a:bodyPr/>
        <a:lstStyle/>
        <a:p>
          <a:endParaRPr lang="en-US"/>
        </a:p>
      </dgm:t>
    </dgm:pt>
    <dgm:pt modelId="{B0DA8F4B-0DC7-4537-94B8-E95AB7A87C3F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Resources</a:t>
          </a:r>
          <a:endParaRPr lang="en-US" sz="3000" dirty="0">
            <a:solidFill>
              <a:schemeClr val="bg2"/>
            </a:solidFill>
          </a:endParaRPr>
        </a:p>
      </dgm:t>
    </dgm:pt>
    <dgm:pt modelId="{F6C7B502-3574-4A1A-8A69-FF3295EA78AB}" type="parTrans" cxnId="{D05A7405-F58F-4C3F-B4EA-0CF5AF1496D2}">
      <dgm:prSet/>
      <dgm:spPr/>
      <dgm:t>
        <a:bodyPr/>
        <a:lstStyle/>
        <a:p>
          <a:endParaRPr lang="en-US"/>
        </a:p>
      </dgm:t>
    </dgm:pt>
    <dgm:pt modelId="{AE3BF509-6154-431E-8B24-785F3DA09211}" type="sibTrans" cxnId="{D05A7405-F58F-4C3F-B4EA-0CF5AF1496D2}">
      <dgm:prSet/>
      <dgm:spPr/>
      <dgm:t>
        <a:bodyPr/>
        <a:lstStyle/>
        <a:p>
          <a:endParaRPr lang="en-US"/>
        </a:p>
      </dgm:t>
    </dgm:pt>
    <dgm:pt modelId="{B502AB20-F0D8-4ED7-8839-18031F77A22B}">
      <dgm:prSet custT="1"/>
      <dgm:spPr>
        <a:solidFill>
          <a:schemeClr val="tx1"/>
        </a:solidFill>
        <a:ln>
          <a:solidFill>
            <a:schemeClr val="bg2"/>
          </a:solidFill>
        </a:ln>
      </dgm:spPr>
      <dgm:t>
        <a:bodyPr/>
        <a:lstStyle/>
        <a:p>
          <a:pPr algn="ctr"/>
          <a:r>
            <a:rPr lang="en-US" sz="3000" dirty="0" smtClean="0">
              <a:solidFill>
                <a:schemeClr val="bg2"/>
              </a:solidFill>
            </a:rPr>
            <a:t>Development Model</a:t>
          </a:r>
          <a:endParaRPr lang="en-US" sz="3000" dirty="0">
            <a:solidFill>
              <a:schemeClr val="bg2"/>
            </a:solidFill>
          </a:endParaRPr>
        </a:p>
      </dgm:t>
    </dgm:pt>
    <dgm:pt modelId="{DE6BED7E-A96A-49BA-B9C8-FA7ED0CC1F2A}" type="parTrans" cxnId="{B15D4DC7-C41B-47C0-BBBB-C4C1DCBB3731}">
      <dgm:prSet/>
      <dgm:spPr/>
      <dgm:t>
        <a:bodyPr/>
        <a:lstStyle/>
        <a:p>
          <a:endParaRPr lang="en-US"/>
        </a:p>
      </dgm:t>
    </dgm:pt>
    <dgm:pt modelId="{506ED76A-F48A-44ED-9E8F-65073C7B80F4}" type="sibTrans" cxnId="{B15D4DC7-C41B-47C0-BBBB-C4C1DCBB3731}">
      <dgm:prSet/>
      <dgm:spPr/>
      <dgm:t>
        <a:bodyPr/>
        <a:lstStyle/>
        <a:p>
          <a:endParaRPr lang="en-US"/>
        </a:p>
      </dgm:t>
    </dgm:pt>
    <dgm:pt modelId="{D98CEAC6-FE88-4FB5-A838-69D7313DF08A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000" dirty="0" smtClean="0">
              <a:solidFill>
                <a:srgbClr val="FFC000"/>
              </a:solidFill>
            </a:rPr>
            <a:t>Timeline</a:t>
          </a:r>
          <a:endParaRPr lang="en-US" sz="3000" dirty="0">
            <a:solidFill>
              <a:srgbClr val="FFC000"/>
            </a:solidFill>
          </a:endParaRPr>
        </a:p>
      </dgm:t>
    </dgm:pt>
    <dgm:pt modelId="{B5F94675-C151-4077-8E54-1EE03CAEF739}" type="parTrans" cxnId="{8E281CF4-4443-48B0-A82A-836BC6DBE250}">
      <dgm:prSet/>
      <dgm:spPr/>
      <dgm:t>
        <a:bodyPr/>
        <a:lstStyle/>
        <a:p>
          <a:endParaRPr lang="en-US"/>
        </a:p>
      </dgm:t>
    </dgm:pt>
    <dgm:pt modelId="{68D38CAE-4391-4222-97BE-C3F8484E93B8}" type="sibTrans" cxnId="{8E281CF4-4443-48B0-A82A-836BC6DBE250}">
      <dgm:prSet/>
      <dgm:spPr/>
      <dgm:t>
        <a:bodyPr/>
        <a:lstStyle/>
        <a:p>
          <a:endParaRPr lang="en-US"/>
        </a:p>
      </dgm:t>
    </dgm:pt>
    <dgm:pt modelId="{96E0DE47-4E7B-4C9C-A9A6-A157749CFD26}" type="pres">
      <dgm:prSet presAssocID="{732E581A-721D-4857-9219-F943EB1128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0087-A782-49EE-86D1-2162B357DA77}" type="pres">
      <dgm:prSet presAssocID="{A0C34863-7FB0-429A-A511-3C9531361022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CB52A-5B75-46F5-9240-57DE2DFBA870}" type="pres">
      <dgm:prSet presAssocID="{95D5FB81-2FC5-495C-AA1A-DC907FD91986}" presName="spacer" presStyleCnt="0"/>
      <dgm:spPr/>
    </dgm:pt>
    <dgm:pt modelId="{7910AD22-902A-4AD3-A5C0-824D086268F0}" type="pres">
      <dgm:prSet presAssocID="{0518B59E-654E-463F-8598-810467460A5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53612-5723-4D56-8303-E31D10568796}" type="pres">
      <dgm:prSet presAssocID="{9EBE7F56-36E9-41B3-9689-68C91EA6E7F7}" presName="spacer" presStyleCnt="0"/>
      <dgm:spPr/>
    </dgm:pt>
    <dgm:pt modelId="{4E3C076E-8274-4593-BD5F-40983EA39ED6}" type="pres">
      <dgm:prSet presAssocID="{54E58AE4-3A17-4BE0-BA8C-4743E1CCF93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29B68-2F1A-481E-924A-ECF98C9BE672}" type="pres">
      <dgm:prSet presAssocID="{67178167-58C5-4E6A-BF55-F9F979373832}" presName="spacer" presStyleCnt="0"/>
      <dgm:spPr/>
    </dgm:pt>
    <dgm:pt modelId="{9C77B12D-9684-40A7-98A6-92B739460F02}" type="pres">
      <dgm:prSet presAssocID="{83FBFE80-2EED-4FEC-8B2D-1839DBEC465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D9AAE-8D46-473F-ADCE-10FAADCF1C49}" type="pres">
      <dgm:prSet presAssocID="{1595CF5E-F940-45DE-B508-2A6277E92955}" presName="spacer" presStyleCnt="0"/>
      <dgm:spPr/>
    </dgm:pt>
    <dgm:pt modelId="{DAEDD942-48D9-43F7-9366-9FE9621FB6EE}" type="pres">
      <dgm:prSet presAssocID="{E1E1DA4E-AC5C-41B3-8926-32FA09E380C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C07B1-9251-448C-9C88-A67F47552498}" type="pres">
      <dgm:prSet presAssocID="{EC44F1AA-2E3C-454F-B4D7-47B6615CFD9F}" presName="spacer" presStyleCnt="0"/>
      <dgm:spPr/>
    </dgm:pt>
    <dgm:pt modelId="{200B3E4A-31A2-4599-9690-2D71D81A933F}" type="pres">
      <dgm:prSet presAssocID="{B0DA8F4B-0DC7-4537-94B8-E95AB7A87C3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E0C81-5902-4527-B897-7D3C644F129F}" type="pres">
      <dgm:prSet presAssocID="{AE3BF509-6154-431E-8B24-785F3DA09211}" presName="spacer" presStyleCnt="0"/>
      <dgm:spPr/>
    </dgm:pt>
    <dgm:pt modelId="{0A1D0D3C-5172-46A8-842A-60808FAB4F37}" type="pres">
      <dgm:prSet presAssocID="{B502AB20-F0D8-4ED7-8839-18031F77A22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B95A7-C1E8-434B-ABF1-07AF756418AC}" type="pres">
      <dgm:prSet presAssocID="{506ED76A-F48A-44ED-9E8F-65073C7B80F4}" presName="spacer" presStyleCnt="0"/>
      <dgm:spPr/>
    </dgm:pt>
    <dgm:pt modelId="{AE80EBD5-DDC5-4EFD-8214-61096CFC7EEB}" type="pres">
      <dgm:prSet presAssocID="{D98CEAC6-FE88-4FB5-A838-69D7313DF08A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BF4D0-0740-4099-B950-944204436902}" srcId="{732E581A-721D-4857-9219-F943EB112857}" destId="{54E58AE4-3A17-4BE0-BA8C-4743E1CCF93E}" srcOrd="2" destOrd="0" parTransId="{5D33C6C0-1E80-4222-88D2-4A9C7FE54F88}" sibTransId="{67178167-58C5-4E6A-BF55-F9F979373832}"/>
    <dgm:cxn modelId="{BD235FC3-09F1-4373-A2F5-5E9FA211F1DD}" type="presOf" srcId="{B502AB20-F0D8-4ED7-8839-18031F77A22B}" destId="{0A1D0D3C-5172-46A8-842A-60808FAB4F37}" srcOrd="0" destOrd="0" presId="urn:microsoft.com/office/officeart/2005/8/layout/vList2"/>
    <dgm:cxn modelId="{D05A7405-F58F-4C3F-B4EA-0CF5AF1496D2}" srcId="{732E581A-721D-4857-9219-F943EB112857}" destId="{B0DA8F4B-0DC7-4537-94B8-E95AB7A87C3F}" srcOrd="5" destOrd="0" parTransId="{F6C7B502-3574-4A1A-8A69-FF3295EA78AB}" sibTransId="{AE3BF509-6154-431E-8B24-785F3DA09211}"/>
    <dgm:cxn modelId="{904A2913-FDB9-40A2-9209-9FACF8ECF413}" srcId="{732E581A-721D-4857-9219-F943EB112857}" destId="{83FBFE80-2EED-4FEC-8B2D-1839DBEC4650}" srcOrd="3" destOrd="0" parTransId="{1D6E5182-C006-4FA4-BBE9-E0C87A34DB0D}" sibTransId="{1595CF5E-F940-45DE-B508-2A6277E92955}"/>
    <dgm:cxn modelId="{83162D18-C649-437C-B42D-01235D5A366D}" type="presOf" srcId="{54E58AE4-3A17-4BE0-BA8C-4743E1CCF93E}" destId="{4E3C076E-8274-4593-BD5F-40983EA39ED6}" srcOrd="0" destOrd="0" presId="urn:microsoft.com/office/officeart/2005/8/layout/vList2"/>
    <dgm:cxn modelId="{2C1DB43F-5268-4674-9C99-226483CD23C9}" type="presOf" srcId="{83FBFE80-2EED-4FEC-8B2D-1839DBEC4650}" destId="{9C77B12D-9684-40A7-98A6-92B739460F02}" srcOrd="0" destOrd="0" presId="urn:microsoft.com/office/officeart/2005/8/layout/vList2"/>
    <dgm:cxn modelId="{CDF074C3-F0C8-4144-90B3-E2408B5C40AF}" type="presOf" srcId="{0518B59E-654E-463F-8598-810467460A59}" destId="{7910AD22-902A-4AD3-A5C0-824D086268F0}" srcOrd="0" destOrd="0" presId="urn:microsoft.com/office/officeart/2005/8/layout/vList2"/>
    <dgm:cxn modelId="{91A70535-00C5-430A-9CF1-663760C0D637}" srcId="{732E581A-721D-4857-9219-F943EB112857}" destId="{A0C34863-7FB0-429A-A511-3C9531361022}" srcOrd="0" destOrd="0" parTransId="{7FCF8FBA-49EE-41C2-ABBB-3DE27FC6254A}" sibTransId="{95D5FB81-2FC5-495C-AA1A-DC907FD91986}"/>
    <dgm:cxn modelId="{46A1F333-73D3-4D05-A50D-8CEB556291AA}" srcId="{732E581A-721D-4857-9219-F943EB112857}" destId="{0518B59E-654E-463F-8598-810467460A59}" srcOrd="1" destOrd="0" parTransId="{A055BE54-5621-47C9-BFE8-31AD9781E319}" sibTransId="{9EBE7F56-36E9-41B3-9689-68C91EA6E7F7}"/>
    <dgm:cxn modelId="{B15D4DC7-C41B-47C0-BBBB-C4C1DCBB3731}" srcId="{732E581A-721D-4857-9219-F943EB112857}" destId="{B502AB20-F0D8-4ED7-8839-18031F77A22B}" srcOrd="6" destOrd="0" parTransId="{DE6BED7E-A96A-49BA-B9C8-FA7ED0CC1F2A}" sibTransId="{506ED76A-F48A-44ED-9E8F-65073C7B80F4}"/>
    <dgm:cxn modelId="{20E7256D-8EEF-47E0-8B0B-5A7D2242C250}" type="presOf" srcId="{E1E1DA4E-AC5C-41B3-8926-32FA09E380C7}" destId="{DAEDD942-48D9-43F7-9366-9FE9621FB6EE}" srcOrd="0" destOrd="0" presId="urn:microsoft.com/office/officeart/2005/8/layout/vList2"/>
    <dgm:cxn modelId="{816A6EF4-B0FB-4745-9209-953F823A11AA}" type="presOf" srcId="{B0DA8F4B-0DC7-4537-94B8-E95AB7A87C3F}" destId="{200B3E4A-31A2-4599-9690-2D71D81A933F}" srcOrd="0" destOrd="0" presId="urn:microsoft.com/office/officeart/2005/8/layout/vList2"/>
    <dgm:cxn modelId="{8E281CF4-4443-48B0-A82A-836BC6DBE250}" srcId="{732E581A-721D-4857-9219-F943EB112857}" destId="{D98CEAC6-FE88-4FB5-A838-69D7313DF08A}" srcOrd="7" destOrd="0" parTransId="{B5F94675-C151-4077-8E54-1EE03CAEF739}" sibTransId="{68D38CAE-4391-4222-97BE-C3F8484E93B8}"/>
    <dgm:cxn modelId="{16480842-41BF-4151-B697-DF66C8EA7939}" srcId="{732E581A-721D-4857-9219-F943EB112857}" destId="{E1E1DA4E-AC5C-41B3-8926-32FA09E380C7}" srcOrd="4" destOrd="0" parTransId="{38F19B3A-BFCB-46C1-8322-C376CC563914}" sibTransId="{EC44F1AA-2E3C-454F-B4D7-47B6615CFD9F}"/>
    <dgm:cxn modelId="{92BBDE17-793C-4B51-9C8D-74B55C6312FE}" type="presOf" srcId="{D98CEAC6-FE88-4FB5-A838-69D7313DF08A}" destId="{AE80EBD5-DDC5-4EFD-8214-61096CFC7EEB}" srcOrd="0" destOrd="0" presId="urn:microsoft.com/office/officeart/2005/8/layout/vList2"/>
    <dgm:cxn modelId="{8FC22D4C-F85B-4591-A69F-4A35A39EFEBB}" type="presOf" srcId="{732E581A-721D-4857-9219-F943EB112857}" destId="{96E0DE47-4E7B-4C9C-A9A6-A157749CFD26}" srcOrd="0" destOrd="0" presId="urn:microsoft.com/office/officeart/2005/8/layout/vList2"/>
    <dgm:cxn modelId="{AB09F5B8-2D4E-4992-AFA8-3FBA6B8EC520}" type="presOf" srcId="{A0C34863-7FB0-429A-A511-3C9531361022}" destId="{0A6C0087-A782-49EE-86D1-2162B357DA77}" srcOrd="0" destOrd="0" presId="urn:microsoft.com/office/officeart/2005/8/layout/vList2"/>
    <dgm:cxn modelId="{E9CB5B09-62E1-4F8E-8548-0087F0275663}" type="presParOf" srcId="{96E0DE47-4E7B-4C9C-A9A6-A157749CFD26}" destId="{0A6C0087-A782-49EE-86D1-2162B357DA77}" srcOrd="0" destOrd="0" presId="urn:microsoft.com/office/officeart/2005/8/layout/vList2"/>
    <dgm:cxn modelId="{E3160E2A-017A-441E-B1FB-A53836F2F04B}" type="presParOf" srcId="{96E0DE47-4E7B-4C9C-A9A6-A157749CFD26}" destId="{365CB52A-5B75-46F5-9240-57DE2DFBA870}" srcOrd="1" destOrd="0" presId="urn:microsoft.com/office/officeart/2005/8/layout/vList2"/>
    <dgm:cxn modelId="{61DFF292-81BD-40D4-B1D3-19DC6229D7F5}" type="presParOf" srcId="{96E0DE47-4E7B-4C9C-A9A6-A157749CFD26}" destId="{7910AD22-902A-4AD3-A5C0-824D086268F0}" srcOrd="2" destOrd="0" presId="urn:microsoft.com/office/officeart/2005/8/layout/vList2"/>
    <dgm:cxn modelId="{0FE31046-134D-4799-80F3-439B8CE8D79E}" type="presParOf" srcId="{96E0DE47-4E7B-4C9C-A9A6-A157749CFD26}" destId="{F0C53612-5723-4D56-8303-E31D10568796}" srcOrd="3" destOrd="0" presId="urn:microsoft.com/office/officeart/2005/8/layout/vList2"/>
    <dgm:cxn modelId="{8C71330A-35A5-44E1-B55E-C13FFCD3A578}" type="presParOf" srcId="{96E0DE47-4E7B-4C9C-A9A6-A157749CFD26}" destId="{4E3C076E-8274-4593-BD5F-40983EA39ED6}" srcOrd="4" destOrd="0" presId="urn:microsoft.com/office/officeart/2005/8/layout/vList2"/>
    <dgm:cxn modelId="{1F9C7834-1788-432D-A13D-DF096A4C7371}" type="presParOf" srcId="{96E0DE47-4E7B-4C9C-A9A6-A157749CFD26}" destId="{3E229B68-2F1A-481E-924A-ECF98C9BE672}" srcOrd="5" destOrd="0" presId="urn:microsoft.com/office/officeart/2005/8/layout/vList2"/>
    <dgm:cxn modelId="{F390BC3F-810F-458F-B732-E2D53C41F36C}" type="presParOf" srcId="{96E0DE47-4E7B-4C9C-A9A6-A157749CFD26}" destId="{9C77B12D-9684-40A7-98A6-92B739460F02}" srcOrd="6" destOrd="0" presId="urn:microsoft.com/office/officeart/2005/8/layout/vList2"/>
    <dgm:cxn modelId="{6FD9FE6F-2BE1-463A-954D-53479566C6B2}" type="presParOf" srcId="{96E0DE47-4E7B-4C9C-A9A6-A157749CFD26}" destId="{7EFD9AAE-8D46-473F-ADCE-10FAADCF1C49}" srcOrd="7" destOrd="0" presId="urn:microsoft.com/office/officeart/2005/8/layout/vList2"/>
    <dgm:cxn modelId="{F0FCAD74-A852-42A2-9A0F-AE03514F4057}" type="presParOf" srcId="{96E0DE47-4E7B-4C9C-A9A6-A157749CFD26}" destId="{DAEDD942-48D9-43F7-9366-9FE9621FB6EE}" srcOrd="8" destOrd="0" presId="urn:microsoft.com/office/officeart/2005/8/layout/vList2"/>
    <dgm:cxn modelId="{9386D8BB-C883-4EAB-8C03-273531B06A09}" type="presParOf" srcId="{96E0DE47-4E7B-4C9C-A9A6-A157749CFD26}" destId="{DBBC07B1-9251-448C-9C88-A67F47552498}" srcOrd="9" destOrd="0" presId="urn:microsoft.com/office/officeart/2005/8/layout/vList2"/>
    <dgm:cxn modelId="{C4B14A8F-B85F-4722-82F0-BC64E66165EB}" type="presParOf" srcId="{96E0DE47-4E7B-4C9C-A9A6-A157749CFD26}" destId="{200B3E4A-31A2-4599-9690-2D71D81A933F}" srcOrd="10" destOrd="0" presId="urn:microsoft.com/office/officeart/2005/8/layout/vList2"/>
    <dgm:cxn modelId="{49D2B366-F9FE-4265-A456-45CEF8C1E948}" type="presParOf" srcId="{96E0DE47-4E7B-4C9C-A9A6-A157749CFD26}" destId="{A3DE0C81-5902-4527-B897-7D3C644F129F}" srcOrd="11" destOrd="0" presId="urn:microsoft.com/office/officeart/2005/8/layout/vList2"/>
    <dgm:cxn modelId="{8718FF65-A496-4605-B5F3-5969C97AB2B9}" type="presParOf" srcId="{96E0DE47-4E7B-4C9C-A9A6-A157749CFD26}" destId="{0A1D0D3C-5172-46A8-842A-60808FAB4F37}" srcOrd="12" destOrd="0" presId="urn:microsoft.com/office/officeart/2005/8/layout/vList2"/>
    <dgm:cxn modelId="{2FCF6A3F-0AFF-4355-8CDF-37C3987CBD24}" type="presParOf" srcId="{96E0DE47-4E7B-4C9C-A9A6-A157749CFD26}" destId="{145B95A7-C1E8-434B-ABF1-07AF756418AC}" srcOrd="13" destOrd="0" presId="urn:microsoft.com/office/officeart/2005/8/layout/vList2"/>
    <dgm:cxn modelId="{52BD44D0-F574-45FD-B9F5-89723A91EFDC}" type="presParOf" srcId="{96E0DE47-4E7B-4C9C-A9A6-A157749CFD26}" destId="{AE80EBD5-DDC5-4EFD-8214-61096CFC7EE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Introduction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F3D4455E-DF3A-47A2-885D-AD4E756BC6AB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Problem Definition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085D9F39-683B-492D-B416-E977187D1ABB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System Justification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1070749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15437978-E063-4B3C-AB13-A4F269A6D71B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Current Solution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1604648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07840CB8-5280-49AE-94AE-33A8A3D2FA70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4D23D4B6-5EC7-4321-92B6-98E3B5ABC3FF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System Goals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404160F0-85AA-4594-8387-F616D40E0EE2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System Constraints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1510EF1F-B26D-4DAE-88A6-E56C45879298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Resources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2952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952"/>
        <a:ext cx="6553200" cy="523506"/>
      </dsp:txXfrm>
    </dsp:sp>
    <dsp:sp modelId="{7910AD22-902A-4AD3-A5C0-824D086268F0}">
      <dsp:nvSpPr>
        <dsp:cNvPr id="0" name=""/>
        <dsp:cNvSpPr/>
      </dsp:nvSpPr>
      <dsp:spPr>
        <a:xfrm>
          <a:off x="0" y="536850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536850"/>
        <a:ext cx="6553200" cy="523506"/>
      </dsp:txXfrm>
    </dsp:sp>
    <dsp:sp modelId="{4E3C076E-8274-4593-BD5F-40983EA39ED6}">
      <dsp:nvSpPr>
        <dsp:cNvPr id="0" name=""/>
        <dsp:cNvSpPr/>
      </dsp:nvSpPr>
      <dsp:spPr>
        <a:xfrm>
          <a:off x="0" y="1070749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070749"/>
        <a:ext cx="6553200" cy="523506"/>
      </dsp:txXfrm>
    </dsp:sp>
    <dsp:sp modelId="{B75462A3-9375-4DE9-8EE0-D01020446095}">
      <dsp:nvSpPr>
        <dsp:cNvPr id="0" name=""/>
        <dsp:cNvSpPr/>
      </dsp:nvSpPr>
      <dsp:spPr>
        <a:xfrm>
          <a:off x="0" y="1604648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Current Solution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604648"/>
        <a:ext cx="6553200" cy="523506"/>
      </dsp:txXfrm>
    </dsp:sp>
    <dsp:sp modelId="{9C77B12D-9684-40A7-98A6-92B739460F02}">
      <dsp:nvSpPr>
        <dsp:cNvPr id="0" name=""/>
        <dsp:cNvSpPr/>
      </dsp:nvSpPr>
      <dsp:spPr>
        <a:xfrm>
          <a:off x="0" y="2138546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138546"/>
        <a:ext cx="6553200" cy="523506"/>
      </dsp:txXfrm>
    </dsp:sp>
    <dsp:sp modelId="{DAEDD942-48D9-43F7-9366-9FE9621FB6EE}">
      <dsp:nvSpPr>
        <dsp:cNvPr id="0" name=""/>
        <dsp:cNvSpPr/>
      </dsp:nvSpPr>
      <dsp:spPr>
        <a:xfrm>
          <a:off x="0" y="2672445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672445"/>
        <a:ext cx="6553200" cy="523506"/>
      </dsp:txXfrm>
    </dsp:sp>
    <dsp:sp modelId="{200B3E4A-31A2-4599-9690-2D71D81A933F}">
      <dsp:nvSpPr>
        <dsp:cNvPr id="0" name=""/>
        <dsp:cNvSpPr/>
      </dsp:nvSpPr>
      <dsp:spPr>
        <a:xfrm>
          <a:off x="0" y="3206344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206344"/>
        <a:ext cx="6553200" cy="523506"/>
      </dsp:txXfrm>
    </dsp:sp>
    <dsp:sp modelId="{0A1D0D3C-5172-46A8-842A-60808FAB4F37}">
      <dsp:nvSpPr>
        <dsp:cNvPr id="0" name=""/>
        <dsp:cNvSpPr/>
      </dsp:nvSpPr>
      <dsp:spPr>
        <a:xfrm>
          <a:off x="0" y="3740242"/>
          <a:ext cx="6553200" cy="523506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Development Model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3740242"/>
        <a:ext cx="6553200" cy="523506"/>
      </dsp:txXfrm>
    </dsp:sp>
    <dsp:sp modelId="{AE80EBD5-DDC5-4EFD-8214-61096CFC7EEB}">
      <dsp:nvSpPr>
        <dsp:cNvPr id="0" name=""/>
        <dsp:cNvSpPr/>
      </dsp:nvSpPr>
      <dsp:spPr>
        <a:xfrm>
          <a:off x="0" y="4274141"/>
          <a:ext cx="6553200" cy="52350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Timeline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4274141"/>
        <a:ext cx="6553200" cy="52350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C0087-A782-49EE-86D1-2162B357DA77}">
      <dsp:nvSpPr>
        <dsp:cNvPr id="0" name=""/>
        <dsp:cNvSpPr/>
      </dsp:nvSpPr>
      <dsp:spPr>
        <a:xfrm>
          <a:off x="0" y="1800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Introduction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800"/>
        <a:ext cx="6553200" cy="589387"/>
      </dsp:txXfrm>
    </dsp:sp>
    <dsp:sp modelId="{7910AD22-902A-4AD3-A5C0-824D086268F0}">
      <dsp:nvSpPr>
        <dsp:cNvPr id="0" name=""/>
        <dsp:cNvSpPr/>
      </dsp:nvSpPr>
      <dsp:spPr>
        <a:xfrm>
          <a:off x="0" y="602887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Problem Definition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602887"/>
        <a:ext cx="6553200" cy="589387"/>
      </dsp:txXfrm>
    </dsp:sp>
    <dsp:sp modelId="{4E3C076E-8274-4593-BD5F-40983EA39ED6}">
      <dsp:nvSpPr>
        <dsp:cNvPr id="0" name=""/>
        <dsp:cNvSpPr/>
      </dsp:nvSpPr>
      <dsp:spPr>
        <a:xfrm>
          <a:off x="0" y="1203975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Justification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203975"/>
        <a:ext cx="6553200" cy="589387"/>
      </dsp:txXfrm>
    </dsp:sp>
    <dsp:sp modelId="{9C77B12D-9684-40A7-98A6-92B739460F02}">
      <dsp:nvSpPr>
        <dsp:cNvPr id="0" name=""/>
        <dsp:cNvSpPr/>
      </dsp:nvSpPr>
      <dsp:spPr>
        <a:xfrm>
          <a:off x="0" y="1805062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Goals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1805062"/>
        <a:ext cx="6553200" cy="589387"/>
      </dsp:txXfrm>
    </dsp:sp>
    <dsp:sp modelId="{DAEDD942-48D9-43F7-9366-9FE9621FB6EE}">
      <dsp:nvSpPr>
        <dsp:cNvPr id="0" name=""/>
        <dsp:cNvSpPr/>
      </dsp:nvSpPr>
      <dsp:spPr>
        <a:xfrm>
          <a:off x="0" y="2406149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System Constraints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2406149"/>
        <a:ext cx="6553200" cy="589387"/>
      </dsp:txXfrm>
    </dsp:sp>
    <dsp:sp modelId="{200B3E4A-31A2-4599-9690-2D71D81A933F}">
      <dsp:nvSpPr>
        <dsp:cNvPr id="0" name=""/>
        <dsp:cNvSpPr/>
      </dsp:nvSpPr>
      <dsp:spPr>
        <a:xfrm>
          <a:off x="0" y="3007237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Resources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007237"/>
        <a:ext cx="6553200" cy="589387"/>
      </dsp:txXfrm>
    </dsp:sp>
    <dsp:sp modelId="{0A1D0D3C-5172-46A8-842A-60808FAB4F37}">
      <dsp:nvSpPr>
        <dsp:cNvPr id="0" name=""/>
        <dsp:cNvSpPr/>
      </dsp:nvSpPr>
      <dsp:spPr>
        <a:xfrm>
          <a:off x="0" y="3608324"/>
          <a:ext cx="6553200" cy="589387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2"/>
              </a:solidFill>
            </a:rPr>
            <a:t>Development Model</a:t>
          </a:r>
          <a:endParaRPr lang="en-US" sz="3000" kern="1200" dirty="0">
            <a:solidFill>
              <a:schemeClr val="bg2"/>
            </a:solidFill>
          </a:endParaRPr>
        </a:p>
      </dsp:txBody>
      <dsp:txXfrm>
        <a:off x="0" y="3608324"/>
        <a:ext cx="6553200" cy="589387"/>
      </dsp:txXfrm>
    </dsp:sp>
    <dsp:sp modelId="{AE80EBD5-DDC5-4EFD-8214-61096CFC7EEB}">
      <dsp:nvSpPr>
        <dsp:cNvPr id="0" name=""/>
        <dsp:cNvSpPr/>
      </dsp:nvSpPr>
      <dsp:spPr>
        <a:xfrm>
          <a:off x="0" y="4209412"/>
          <a:ext cx="6553200" cy="589387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hade val="25000"/>
                <a:satMod val="250000"/>
              </a:schemeClr>
            </a:gs>
            <a:gs pos="68000">
              <a:schemeClr val="accent2">
                <a:tint val="86000"/>
                <a:satMod val="115000"/>
              </a:schemeClr>
            </a:gs>
            <a:gs pos="100000">
              <a:schemeClr val="accent2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C000"/>
              </a:solidFill>
            </a:rPr>
            <a:t>Timeline</a:t>
          </a:r>
          <a:endParaRPr lang="en-US" sz="3000" kern="1200" dirty="0">
            <a:solidFill>
              <a:srgbClr val="FFC000"/>
            </a:solidFill>
          </a:endParaRPr>
        </a:p>
      </dsp:txBody>
      <dsp:txXfrm>
        <a:off x="0" y="4209412"/>
        <a:ext cx="6553200" cy="589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CEDEF-1BA1-400F-A23E-873C9C7F5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060135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9389A-2DE4-4500-B59A-9CF653042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8210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9389A-2DE4-4500-B59A-9CF6530425A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TRACE Technologies  Software Plan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4C45-6DC2-43D0-B217-FD70C15DE36C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9C30-0B76-4A8E-8B41-0688FDFE68F5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BAC6-2008-4A03-8890-E1F2526AAC20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BDF-7F34-4B17-A61A-D8151153DA3E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30E9-B3D6-4CA8-A985-64910DC74315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69F1-067F-4D81-90C5-A5932B930A38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A642-E753-4E50-9A0F-D8C6CCFFC18F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31C4-4F2D-462A-8F64-999C792AFB35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62B6-89A7-4734-BDA8-59CFCD2E8B48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55D3-06FC-4699-8F4D-1179609EFC08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4501-3DCE-45FC-9121-D1B268DDC435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3716B-779C-4318-B1E5-4A25A70415A6}" type="datetime1">
              <a:rPr lang="en-US" smtClean="0"/>
              <a:pPr/>
              <a:t>9/27/12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Software Plan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AC44E-CF36-4B76-9973-7C8C14D0B3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9.xml"/><Relationship Id="rId5" Type="http://schemas.openxmlformats.org/officeDocument/2006/relationships/diagramLayout" Target="../diagrams/layout9.xml"/><Relationship Id="rId6" Type="http://schemas.openxmlformats.org/officeDocument/2006/relationships/diagramQuickStyle" Target="../diagrams/quickStyle9.xml"/><Relationship Id="rId7" Type="http://schemas.openxmlformats.org/officeDocument/2006/relationships/diagramColors" Target="../diagrams/colors9.xml"/><Relationship Id="rId8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19200" y="457200"/>
            <a:ext cx="6477000" cy="2775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637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Friday, September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2012</a:t>
            </a:r>
            <a:endParaRPr lang="en-US" sz="3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99657"/>
            <a:ext cx="9144000" cy="10668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Software</a:t>
            </a:r>
            <a:r>
              <a:rPr lang="en-US" sz="5400" baseline="0" dirty="0" smtClean="0">
                <a:solidFill>
                  <a:schemeClr val="tx1"/>
                </a:solidFill>
                <a:effectLst/>
                <a:latin typeface="+mn-lt"/>
              </a:rPr>
              <a:t> Plan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050" name="Picture 2" descr="Z:\Wor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2642"/>
            <a:ext cx="7315215" cy="365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090" y="1473200"/>
            <a:ext cx="7851310" cy="4622800"/>
          </a:xfrm>
          <a:prstGeom prst="rect">
            <a:avLst/>
          </a:prstGeom>
          <a:noFill/>
          <a:ln w="38100" cap="rnd" cmpd="dbl">
            <a:solidFill>
              <a:schemeClr val="accent1"/>
            </a:solidFill>
            <a:round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10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Current Solution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11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Current Solution (cont.)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52400" y="1447800"/>
            <a:ext cx="8796447" cy="419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4807818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12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28600" y="2057400"/>
            <a:ext cx="9372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000" dirty="0" smtClean="0"/>
              <a:t>Our goal is to develop…</a:t>
            </a:r>
          </a:p>
          <a:p>
            <a:pPr lvl="2"/>
            <a:endParaRPr lang="en-US" sz="3000" dirty="0" smtClean="0"/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 web based software system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 clean and simple registration process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 simple submission system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An organizational tool for event organizers </a:t>
            </a:r>
            <a:endParaRPr lang="pt-BR" sz="3000" dirty="0" smtClean="0"/>
          </a:p>
          <a:p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13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System Goals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5609230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14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819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pt-BR" sz="3000" dirty="0" smtClean="0"/>
              <a:t> Ensure compatibility with all major browsers</a:t>
            </a:r>
          </a:p>
          <a:p>
            <a:pPr lvl="2">
              <a:buFont typeface="Arial" pitchFamily="34" charset="0"/>
              <a:buChar char="•"/>
            </a:pPr>
            <a:r>
              <a:rPr lang="pt-BR" sz="3000" dirty="0" smtClean="0"/>
              <a:t> Store all user information securely</a:t>
            </a:r>
          </a:p>
          <a:p>
            <a:pPr lvl="2">
              <a:buFont typeface="Arial" pitchFamily="34" charset="0"/>
              <a:buChar char="•"/>
            </a:pPr>
            <a:r>
              <a:rPr lang="pt-BR" sz="3000" dirty="0" smtClean="0"/>
              <a:t> Handle validation and anonimity of reviewers and ensure that they may not review works from their school</a:t>
            </a:r>
          </a:p>
          <a:p>
            <a:pPr lvl="2">
              <a:buFont typeface="Arial" pitchFamily="34" charset="0"/>
              <a:buChar char="•"/>
            </a:pP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15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876" y="0"/>
            <a:ext cx="9155875" cy="1752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System Constraints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0164132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16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381065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ea typeface="GulimChe" pitchFamily="49" charset="-127"/>
              </a:rPr>
              <a:t>Languages: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GulimChe" pitchFamily="49" charset="-127"/>
              </a:rPr>
              <a:t> HTML, PHP, CSS, SQL, Java</a:t>
            </a:r>
          </a:p>
          <a:p>
            <a:pPr lvl="2"/>
            <a:endParaRPr lang="en-US" sz="2400" dirty="0" smtClean="0">
              <a:ea typeface="GulimChe" pitchFamily="49" charset="-127"/>
            </a:endParaRPr>
          </a:p>
          <a:p>
            <a:pPr lvl="1"/>
            <a:r>
              <a:rPr lang="en-US" sz="2800" b="1" dirty="0" smtClean="0">
                <a:ea typeface="GulimChe" pitchFamily="49" charset="-127"/>
              </a:rPr>
              <a:t>Hardware: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GulimChe" pitchFamily="49" charset="-127"/>
              </a:rPr>
              <a:t> Software Engineering Lab (Macs and PCs)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GulimChe" pitchFamily="49" charset="-127"/>
              </a:rPr>
              <a:t> </a:t>
            </a:r>
            <a:r>
              <a:rPr lang="en-US" sz="2400" dirty="0" err="1" smtClean="0">
                <a:ea typeface="GulimChe" pitchFamily="49" charset="-127"/>
              </a:rPr>
              <a:t>Oraserve</a:t>
            </a:r>
            <a:endParaRPr lang="en-US" sz="2400" dirty="0" smtClean="0">
              <a:ea typeface="GulimChe" pitchFamily="49" charset="-127"/>
            </a:endParaRPr>
          </a:p>
          <a:p>
            <a:pPr lvl="2"/>
            <a:endParaRPr lang="en-US" sz="2400" dirty="0" smtClean="0">
              <a:ea typeface="GulimChe" pitchFamily="49" charset="-127"/>
            </a:endParaRPr>
          </a:p>
          <a:p>
            <a:pPr lvl="1"/>
            <a:r>
              <a:rPr lang="en-US" sz="2800" b="1" dirty="0" smtClean="0">
                <a:ea typeface="GulimChe" pitchFamily="49" charset="-127"/>
              </a:rPr>
              <a:t>Software: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GulimChe" pitchFamily="49" charset="-127"/>
              </a:rPr>
              <a:t> Firefox, Chrome, IE, Safari, Apache Web Server, Eclipse,     	Oracle SQL Server</a:t>
            </a:r>
          </a:p>
          <a:p>
            <a:pPr lvl="2"/>
            <a:endParaRPr lang="en-US" sz="2400" dirty="0" smtClean="0">
              <a:ea typeface="GulimChe" pitchFamily="49" charset="-127"/>
            </a:endParaRPr>
          </a:p>
          <a:p>
            <a:pPr lvl="1"/>
            <a:r>
              <a:rPr lang="en-US" sz="2800" b="1" dirty="0" smtClean="0">
                <a:ea typeface="GulimChe" pitchFamily="49" charset="-127"/>
              </a:rPr>
              <a:t>Personnel: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ea typeface="GulimChe" pitchFamily="49" charset="-127"/>
              </a:rPr>
              <a:t> Dr. Darren Lim, Dr. Tim Lederman, Team Members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17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7710" y="0"/>
            <a:ext cx="9171709" cy="1381065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Resources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7247674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18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pic>
        <p:nvPicPr>
          <p:cNvPr id="5" name="Picture 4" descr="Waterfall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57200" y="1472179"/>
            <a:ext cx="8275328" cy="4372643"/>
          </a:xfrm>
          <a:prstGeom prst="rect">
            <a:avLst/>
          </a:prstGeom>
          <a:ln w="38100" cap="rnd" cmpd="dbl">
            <a:solidFill>
              <a:schemeClr val="bg2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19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Development Model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2209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Our Client:</a:t>
            </a:r>
          </a:p>
          <a:p>
            <a:endParaRPr lang="en-US" sz="4000" dirty="0" smtClean="0"/>
          </a:p>
          <a:p>
            <a:pPr algn="r"/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Dr. Darren Lim</a:t>
            </a:r>
          </a:p>
          <a:p>
            <a:pPr algn="r"/>
            <a:r>
              <a:rPr lang="en-US" sz="4000" dirty="0" smtClean="0"/>
              <a:t>Professor of Computer Science</a:t>
            </a:r>
          </a:p>
          <a:p>
            <a:pPr algn="r"/>
            <a:r>
              <a:rPr lang="en-US" sz="4000" dirty="0" smtClean="0"/>
              <a:t>Siena College</a:t>
            </a:r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2</a:t>
            </a:fld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15834"/>
            <a:ext cx="9144000" cy="1463634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effectLst/>
                <a:latin typeface="+mn-lt"/>
              </a:rPr>
              <a:t>Welcome</a:t>
            </a:r>
            <a:endParaRPr lang="en-US" sz="66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5020708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20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804" y="0"/>
            <a:ext cx="9162803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pic>
        <p:nvPicPr>
          <p:cNvPr id="5" name="Picture 4" descr="Gant Cha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2114366"/>
            <a:ext cx="9021737" cy="2791479"/>
          </a:xfrm>
          <a:prstGeom prst="rect">
            <a:avLst/>
          </a:prstGeom>
          <a:ln w="38100" cap="rnd" cmpd="dbl">
            <a:solidFill>
              <a:schemeClr val="bg2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21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9097937" cy="18288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Timeline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622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912813">
              <a:buFont typeface="Arial" pitchFamily="34" charset="0"/>
              <a:buChar char="•"/>
            </a:pPr>
            <a:r>
              <a:rPr lang="en-US" sz="3000" dirty="0" smtClean="0">
                <a:ea typeface="宋体" pitchFamily="2" charset="-122"/>
              </a:rPr>
              <a:t> Software Plan – September 21, 2012</a:t>
            </a:r>
          </a:p>
          <a:p>
            <a:pPr lvl="1" defTabSz="912813">
              <a:buFont typeface="Arial" pitchFamily="34" charset="0"/>
              <a:buChar char="•"/>
            </a:pPr>
            <a:endParaRPr lang="en-US" sz="3000" dirty="0" smtClean="0">
              <a:ea typeface="宋体" pitchFamily="2" charset="-122"/>
            </a:endParaRPr>
          </a:p>
          <a:p>
            <a:pPr lvl="1" defTabSz="912813">
              <a:buFont typeface="Arial" pitchFamily="34" charset="0"/>
              <a:buChar char="•"/>
            </a:pPr>
            <a:r>
              <a:rPr lang="en-US" sz="3000" dirty="0" smtClean="0">
                <a:ea typeface="宋体" pitchFamily="2" charset="-122"/>
              </a:rPr>
              <a:t> Requirement Specifications – October 29, 2012</a:t>
            </a:r>
          </a:p>
          <a:p>
            <a:pPr lvl="1" defTabSz="912813">
              <a:buFont typeface="Arial" pitchFamily="34" charset="0"/>
              <a:buChar char="•"/>
            </a:pPr>
            <a:endParaRPr lang="en-US" sz="3000" dirty="0" smtClean="0">
              <a:ea typeface="宋体" pitchFamily="2" charset="-122"/>
            </a:endParaRPr>
          </a:p>
          <a:p>
            <a:pPr lvl="1" defTabSz="912813">
              <a:buFont typeface="Arial" pitchFamily="34" charset="0"/>
              <a:buChar char="•"/>
            </a:pPr>
            <a:r>
              <a:rPr lang="en-US" sz="3000" dirty="0" smtClean="0">
                <a:ea typeface="宋体" pitchFamily="2" charset="-122"/>
              </a:rPr>
              <a:t> Preliminary Design – December 10, 2012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22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Timeline</a:t>
            </a:r>
            <a:r>
              <a:rPr lang="en-US" sz="5400" baseline="0" dirty="0" smtClean="0">
                <a:solidFill>
                  <a:schemeClr val="tx1"/>
                </a:solidFill>
                <a:effectLst/>
                <a:latin typeface="+mn-lt"/>
              </a:rPr>
              <a:t> (cont.)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71600" y="11875"/>
            <a:ext cx="6708570" cy="287510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23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07" y="2438400"/>
            <a:ext cx="7851648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effectLst/>
                <a:latin typeface="+mn-lt"/>
              </a:rPr>
              <a:t>Questions?</a:t>
            </a:r>
            <a:endParaRPr lang="en-US" sz="72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7" name="Picture 3" descr="Z:\Wor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315215" cy="365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3044471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3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2296" y="-24740"/>
            <a:ext cx="9306296" cy="1396340"/>
          </a:xfrm>
          <a:noFill/>
          <a:ln>
            <a:noFill/>
          </a:ln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447800"/>
            <a:ext cx="9144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Christopher Small</a:t>
            </a:r>
          </a:p>
          <a:p>
            <a:pPr algn="ctr"/>
            <a:r>
              <a:rPr lang="en-US" sz="2000" i="1" dirty="0" smtClean="0"/>
              <a:t>Team Leader</a:t>
            </a:r>
          </a:p>
          <a:p>
            <a:pPr algn="ctr"/>
            <a:endParaRPr lang="en-US" sz="2500" i="1" dirty="0" smtClean="0"/>
          </a:p>
          <a:p>
            <a:pPr algn="ctr"/>
            <a:r>
              <a:rPr lang="en-US" sz="2500" dirty="0"/>
              <a:t>Alyssa </a:t>
            </a:r>
            <a:r>
              <a:rPr lang="en-US" sz="2500" dirty="0" err="1"/>
              <a:t>Nghiem</a:t>
            </a:r>
            <a:endParaRPr lang="en-US" sz="2500" dirty="0"/>
          </a:p>
          <a:p>
            <a:pPr algn="ctr"/>
            <a:r>
              <a:rPr lang="en-US" sz="2000" i="1" dirty="0"/>
              <a:t>Web Master</a:t>
            </a:r>
          </a:p>
          <a:p>
            <a:pPr algn="ctr"/>
            <a:endParaRPr lang="en-US" sz="2500" i="1" dirty="0" smtClean="0"/>
          </a:p>
          <a:p>
            <a:pPr algn="ctr"/>
            <a:r>
              <a:rPr lang="en-US" sz="2500" dirty="0" smtClean="0"/>
              <a:t>Eduardo Pinto Barbosa</a:t>
            </a:r>
          </a:p>
          <a:p>
            <a:pPr algn="ctr"/>
            <a:r>
              <a:rPr lang="en-US" sz="2000" i="1" dirty="0" smtClean="0"/>
              <a:t>Document Analyst</a:t>
            </a:r>
          </a:p>
          <a:p>
            <a:pPr algn="ctr"/>
            <a:endParaRPr lang="en-US" sz="2500" i="1" dirty="0" smtClean="0"/>
          </a:p>
          <a:p>
            <a:pPr algn="ctr"/>
            <a:r>
              <a:rPr lang="en-US" sz="2500" dirty="0" smtClean="0"/>
              <a:t>Tyler Vorpahl</a:t>
            </a:r>
          </a:p>
          <a:p>
            <a:pPr algn="ctr"/>
            <a:r>
              <a:rPr lang="en-US" sz="2000" i="1" dirty="0" smtClean="0"/>
              <a:t>Lead Graphic Designer</a:t>
            </a:r>
          </a:p>
          <a:p>
            <a:pPr algn="ctr"/>
            <a:endParaRPr lang="en-US" sz="2500" i="1" dirty="0" smtClean="0"/>
          </a:p>
          <a:p>
            <a:pPr algn="ctr"/>
            <a:r>
              <a:rPr lang="en-US" sz="2500" dirty="0" smtClean="0"/>
              <a:t>Ryan Kennedy</a:t>
            </a:r>
          </a:p>
          <a:p>
            <a:pPr algn="ctr"/>
            <a:r>
              <a:rPr lang="en-US" sz="2000" i="1" dirty="0" smtClean="0"/>
              <a:t>Lead Developer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4</a:t>
            </a:fld>
            <a:endParaRPr lang="en-US" sz="3200" dirty="0"/>
          </a:p>
        </p:txBody>
      </p:sp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-34636" y="457200"/>
            <a:ext cx="9178636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Introduction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0326815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5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72483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Consortium for Computing Sciences in Colleges</a:t>
            </a:r>
          </a:p>
          <a:p>
            <a:pPr algn="ctr"/>
            <a:r>
              <a:rPr lang="en-US" sz="3000" dirty="0" smtClean="0"/>
              <a:t>North East </a:t>
            </a:r>
            <a:r>
              <a:rPr lang="en-US" sz="3000" smtClean="0"/>
              <a:t>(CCSCNE</a:t>
            </a:r>
            <a:r>
              <a:rPr lang="en-US" sz="3000" dirty="0" smtClean="0"/>
              <a:t>) Conference</a:t>
            </a:r>
          </a:p>
          <a:p>
            <a:pPr algn="ctr"/>
            <a:endParaRPr lang="en-US" sz="3000" dirty="0" smtClean="0"/>
          </a:p>
          <a:p>
            <a:pPr lvl="1"/>
            <a:r>
              <a:rPr lang="en-US" sz="3000" dirty="0" smtClean="0"/>
              <a:t>	Integrated System that handles…</a:t>
            </a:r>
          </a:p>
          <a:p>
            <a:pPr lvl="5">
              <a:buFont typeface="Arial" pitchFamily="34" charset="0"/>
              <a:buChar char="•"/>
            </a:pPr>
            <a:r>
              <a:rPr lang="en-US" sz="3000" dirty="0" smtClean="0"/>
              <a:t> Attendee Registration</a:t>
            </a:r>
          </a:p>
          <a:p>
            <a:pPr lvl="5">
              <a:buFont typeface="Arial" pitchFamily="34" charset="0"/>
              <a:buChar char="•"/>
            </a:pPr>
            <a:r>
              <a:rPr lang="en-US" sz="3000" dirty="0" smtClean="0"/>
              <a:t> Scholarly Works Submission</a:t>
            </a:r>
          </a:p>
          <a:p>
            <a:pPr lvl="5">
              <a:buFont typeface="Arial" pitchFamily="34" charset="0"/>
              <a:buChar char="•"/>
            </a:pPr>
            <a:r>
              <a:rPr lang="en-US" sz="3000" dirty="0" smtClean="0"/>
              <a:t> Scholarly Works Review</a:t>
            </a:r>
          </a:p>
          <a:p>
            <a:pPr lvl="5">
              <a:buFont typeface="Arial" pitchFamily="34" charset="0"/>
              <a:buChar char="•"/>
            </a:pPr>
            <a:r>
              <a:rPr lang="en-US" sz="3000" dirty="0" smtClean="0"/>
              <a:t> Information Access</a:t>
            </a:r>
          </a:p>
          <a:p>
            <a:pPr algn="ctr"/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6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Problem</a:t>
            </a:r>
            <a:r>
              <a:rPr lang="en-US" sz="5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Definition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4967321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7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700" y="5938"/>
            <a:ext cx="9172699" cy="1365662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 smtClean="0"/>
          </a:p>
          <a:p>
            <a:pPr algn="ctr"/>
            <a:endParaRPr lang="en-US" sz="3000" dirty="0" smtClean="0"/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An easy to use registration system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The ability to manage submissions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A system to assign reviewers for submissions</a:t>
            </a:r>
          </a:p>
          <a:p>
            <a:pPr lvl="2">
              <a:buFont typeface="Arial" pitchFamily="34" charset="0"/>
              <a:buChar char="•"/>
            </a:pPr>
            <a:r>
              <a:rPr lang="en-US" sz="3000" dirty="0" smtClean="0"/>
              <a:t> Simplification of the duties of organizers</a:t>
            </a:r>
            <a:endParaRPr lang="pt-BR" sz="3000" dirty="0" smtClean="0"/>
          </a:p>
          <a:p>
            <a:pPr algn="ctr"/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981200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Our system will provide:</a:t>
            </a:r>
            <a:endParaRPr lang="en-US" sz="3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8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0886"/>
            <a:ext cx="9144000" cy="1534886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System Justification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28600" y="6096000"/>
            <a:ext cx="2133600" cy="9144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7559928"/>
              </p:ext>
            </p:extLst>
          </p:nvPr>
        </p:nvGraphicFramePr>
        <p:xfrm>
          <a:off x="1295400" y="1447800"/>
          <a:ext cx="65532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C44E-CF36-4B76-9973-7C8C14D0B3EB}" type="slidenum">
              <a:rPr lang="en-US" sz="3200" smtClean="0"/>
              <a:pPr/>
              <a:t>9</a:t>
            </a:fld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8" y="0"/>
            <a:ext cx="9141031" cy="13716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/>
                <a:latin typeface="+mn-lt"/>
              </a:rPr>
              <a:t>Agenda</a:t>
            </a:r>
            <a:endParaRPr lang="en-US" sz="54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71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679</Words>
  <Application>Microsoft Macintosh PowerPoint</Application>
  <PresentationFormat>On-screen Show (4:3)</PresentationFormat>
  <Paragraphs>256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Software Plan</vt:lpstr>
      <vt:lpstr>Welcome</vt:lpstr>
      <vt:lpstr>Agenda</vt:lpstr>
      <vt:lpstr>Introduction</vt:lpstr>
      <vt:lpstr>Agenda</vt:lpstr>
      <vt:lpstr>Problem Definition</vt:lpstr>
      <vt:lpstr>Agenda</vt:lpstr>
      <vt:lpstr>System Justification</vt:lpstr>
      <vt:lpstr>Agenda</vt:lpstr>
      <vt:lpstr>Current Solution</vt:lpstr>
      <vt:lpstr>Current Solution (cont.)</vt:lpstr>
      <vt:lpstr>Agenda</vt:lpstr>
      <vt:lpstr>System Goals</vt:lpstr>
      <vt:lpstr>Agenda</vt:lpstr>
      <vt:lpstr>System Constraints</vt:lpstr>
      <vt:lpstr>Agenda</vt:lpstr>
      <vt:lpstr>Resources</vt:lpstr>
      <vt:lpstr>Agenda</vt:lpstr>
      <vt:lpstr>Development Model</vt:lpstr>
      <vt:lpstr>Agenda</vt:lpstr>
      <vt:lpstr>Timeline</vt:lpstr>
      <vt:lpstr>Timeline (cont.)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alyssa</cp:lastModifiedBy>
  <cp:revision>43</cp:revision>
  <cp:lastPrinted>2012-09-20T23:58:08Z</cp:lastPrinted>
  <dcterms:created xsi:type="dcterms:W3CDTF">2012-09-27T15:50:48Z</dcterms:created>
  <dcterms:modified xsi:type="dcterms:W3CDTF">2012-09-27T15:51:22Z</dcterms:modified>
</cp:coreProperties>
</file>