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autoCompressPictures="0">
  <p:sldMasterIdLst>
    <p:sldMasterId id="2147483775"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76" d="100"/>
          <a:sy n="76" d="100"/>
        </p:scale>
        <p:origin x="-1206" y="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1073317150"/>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Shape 83"/>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84" name="Shape 8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Shape 137"/>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138" name="Shape 13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Shape 144"/>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145" name="Shape 14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Shape 150"/>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151" name="Shape 1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Shape 157"/>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158" name="Shape 15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Shape 164"/>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165" name="Shape 16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Shape 170"/>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171" name="Shape 17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90" name="Shape 9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96" name="Shape 9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102" name="Shape 10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108" name="Shape 10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114" name="Shape 11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120" name="Shape 12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126" name="Shape 12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spcBef>
                <a:spcPts val="0"/>
              </a:spcBef>
              <a:buNone/>
            </a:pPr>
            <a:endParaRPr/>
          </a:p>
        </p:txBody>
      </p:sp>
      <p:sp>
        <p:nvSpPr>
          <p:cNvPr id="132" name="Shape 13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6" name="Group 10"/>
          <p:cNvGrpSpPr/>
          <p:nvPr/>
        </p:nvGrpSpPr>
        <p:grpSpPr>
          <a:xfrm>
            <a:off x="-1" y="3379694"/>
            <a:ext cx="7543801" cy="2604247"/>
            <a:chOff x="-1" y="3379694"/>
            <a:chExt cx="7543801" cy="2604247"/>
          </a:xfrm>
        </p:grpSpPr>
        <p:grpSp>
          <p:nvGrpSpPr>
            <p:cNvPr id="9" name="Group 11"/>
            <p:cNvGrpSpPr/>
            <p:nvPr/>
          </p:nvGrpSpPr>
          <p:grpSpPr>
            <a:xfrm>
              <a:off x="-1" y="3379694"/>
              <a:ext cx="7543801" cy="2604247"/>
              <a:chOff x="-1" y="3379694"/>
              <a:chExt cx="7543801" cy="2604247"/>
            </a:xfrm>
          </p:grpSpPr>
          <p:sp>
            <p:nvSpPr>
              <p:cNvPr id="15" name="Snip Single Corner Rectangle 14"/>
              <p:cNvSpPr/>
              <p:nvPr/>
            </p:nvSpPr>
            <p:spPr>
              <a:xfrm flipV="1">
                <a:off x="-1" y="3393141"/>
                <a:ext cx="7543800" cy="2590800"/>
              </a:xfrm>
              <a:prstGeom prst="snip1Rect">
                <a:avLst>
                  <a:gd name="adj" fmla="val 737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6" name="Straight Connector 15"/>
              <p:cNvCxnSpPr/>
              <p:nvPr/>
            </p:nvCxnSpPr>
            <p:spPr>
              <a:xfrm>
                <a:off x="0" y="3379694"/>
                <a:ext cx="7543800" cy="23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13" name="Teardrop 12"/>
            <p:cNvSpPr/>
            <p:nvPr/>
          </p:nvSpPr>
          <p:spPr>
            <a:xfrm>
              <a:off x="6817659" y="3621741"/>
              <a:ext cx="394447" cy="394447"/>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1371600" y="3913281"/>
            <a:ext cx="5867400" cy="1470025"/>
          </a:xfrm>
        </p:spPr>
        <p:txBody>
          <a:bodyPr>
            <a:normAutofit/>
          </a:bodyPr>
          <a:lstStyle>
            <a:lvl1pPr algn="r">
              <a:defRPr sz="4600"/>
            </a:lvl1pPr>
          </a:lstStyle>
          <a:p>
            <a:r>
              <a:rPr lang="en-US" smtClean="0"/>
              <a:t>Click to edit Master title style</a:t>
            </a:r>
            <a:endParaRPr/>
          </a:p>
        </p:txBody>
      </p:sp>
      <p:sp>
        <p:nvSpPr>
          <p:cNvPr id="3" name="Subtitle 2"/>
          <p:cNvSpPr>
            <a:spLocks noGrp="1"/>
          </p:cNvSpPr>
          <p:nvPr>
            <p:ph type="subTitle" idx="1"/>
          </p:nvPr>
        </p:nvSpPr>
        <p:spPr>
          <a:xfrm>
            <a:off x="1371600" y="5396753"/>
            <a:ext cx="5867400" cy="573741"/>
          </a:xfrm>
        </p:spPr>
        <p:txBody>
          <a:bodyPr>
            <a:normAutofit/>
          </a:bodyPr>
          <a:lstStyle>
            <a:lvl1pPr marL="0" indent="0" algn="r">
              <a:spcBef>
                <a:spcPct val="0"/>
              </a:spcBef>
              <a:buNone/>
              <a:defRPr sz="1400">
                <a:solidFill>
                  <a:schemeClr val="tx1">
                    <a:lumMod val="90000"/>
                    <a:lumOff val="1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rot="16200000">
            <a:off x="-734076" y="4503737"/>
            <a:ext cx="2057400" cy="365125"/>
          </a:xfrm>
        </p:spPr>
        <p:txBody>
          <a:bodyPr lIns="91440" tIns="0" bIns="0" anchor="b" anchorCtr="0"/>
          <a:lstStyle>
            <a:lvl1pPr>
              <a:defRPr sz="1400" b="1">
                <a:solidFill>
                  <a:schemeClr val="bg1">
                    <a:lumMod val="50000"/>
                  </a:schemeClr>
                </a:solidFill>
              </a:defRPr>
            </a:lvl1pPr>
          </a:lstStyle>
          <a:p>
            <a:endParaRPr lang="en-US"/>
          </a:p>
        </p:txBody>
      </p:sp>
      <p:sp>
        <p:nvSpPr>
          <p:cNvPr id="5" name="Footer Placeholder 4"/>
          <p:cNvSpPr>
            <a:spLocks noGrp="1"/>
          </p:cNvSpPr>
          <p:nvPr>
            <p:ph type="ftr" sz="quarter" idx="11"/>
          </p:nvPr>
        </p:nvSpPr>
        <p:spPr>
          <a:xfrm rot="16200000">
            <a:off x="-356811" y="4503737"/>
            <a:ext cx="2057397" cy="365125"/>
          </a:xfrm>
        </p:spPr>
        <p:txBody>
          <a:bodyPr lIns="91440" tIns="0" bIns="0" anchor="t" anchorCtr="0"/>
          <a:lstStyle>
            <a:lvl1pPr algn="l">
              <a:defRPr b="1">
                <a:solidFill>
                  <a:schemeClr val="bg1">
                    <a:lumMod val="75000"/>
                  </a:schemeClr>
                </a:solidFill>
              </a:defRPr>
            </a:lvl1p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10"/>
          <p:cNvGrpSpPr/>
          <p:nvPr/>
        </p:nvGrpSpPr>
        <p:grpSpPr>
          <a:xfrm>
            <a:off x="228600" y="228600"/>
            <a:ext cx="4251960" cy="6387352"/>
            <a:chOff x="228600" y="228600"/>
            <a:chExt cx="4251960" cy="6387352"/>
          </a:xfrm>
        </p:grpSpPr>
        <p:sp>
          <p:nvSpPr>
            <p:cNvPr id="12" name="Snip Diagonal Corner Rectangle 11"/>
            <p:cNvSpPr/>
            <p:nvPr/>
          </p:nvSpPr>
          <p:spPr>
            <a:xfrm flipV="1">
              <a:off x="228600" y="228600"/>
              <a:ext cx="4251960" cy="6387352"/>
            </a:xfrm>
            <a:prstGeom prst="snip2DiagRect">
              <a:avLst>
                <a:gd name="adj1" fmla="val 0"/>
                <a:gd name="adj2" fmla="val 379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Teardrop 12"/>
            <p:cNvSpPr>
              <a:spLocks noChangeAspect="1"/>
            </p:cNvSpPr>
            <p:nvPr/>
          </p:nvSpPr>
          <p:spPr>
            <a:xfrm>
              <a:off x="3886200" y="432548"/>
              <a:ext cx="355002" cy="355002"/>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2" y="2176272"/>
            <a:ext cx="3657600" cy="1161288"/>
          </a:xfrm>
        </p:spPr>
        <p:txBody>
          <a:bodyPr vert="horz" lIns="91440" tIns="45720" rIns="91440" bIns="45720" rtlCol="0" anchor="b" anchorCtr="0">
            <a:normAutofit/>
          </a:bodyPr>
          <a:lstStyle>
            <a:lvl1pPr algn="l" defTabSz="914400" rtl="0" eaLnBrk="1" latinLnBrk="0" hangingPunct="1">
              <a:spcBef>
                <a:spcPct val="0"/>
              </a:spcBef>
              <a:buNone/>
              <a:defRPr sz="3000" b="0" kern="1200">
                <a:solidFill>
                  <a:schemeClr val="accent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flipH="1">
            <a:off x="4654475" y="228600"/>
            <a:ext cx="4251960" cy="6391656"/>
          </a:xfrm>
          <a:prstGeom prst="snip2DiagRect">
            <a:avLst>
              <a:gd name="adj1" fmla="val 0"/>
              <a:gd name="adj2" fmla="val 4017"/>
            </a:avLst>
          </a:prstGeom>
          <a:effectLst>
            <a:outerShdw blurRad="50800" dist="63500" dir="2700000" algn="tl"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buClr>
              <a:buSzPct val="90000"/>
              <a:buFont typeface="Wingdings 2" pitchFamily="18" charset="2"/>
              <a:buNone/>
              <a:defRPr sz="1800" kern="1200">
                <a:solidFill>
                  <a:schemeClr val="tx1">
                    <a:lumMod val="90000"/>
                    <a:lumOff val="10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30352" y="3342401"/>
            <a:ext cx="3657600" cy="2595282"/>
          </a:xfrm>
        </p:spPr>
        <p:txBody>
          <a:bodyPr>
            <a:normAutofit/>
          </a:bodyPr>
          <a:lstStyle>
            <a:lvl1pPr marL="0" indent="0">
              <a:lnSpc>
                <a:spcPct val="110000"/>
              </a:lnSpc>
              <a:spcBef>
                <a:spcPts val="600"/>
              </a:spcBef>
              <a:buNone/>
              <a:defRPr sz="1800" kern="1200">
                <a:solidFill>
                  <a:schemeClr val="tx1">
                    <a:lumMod val="90000"/>
                    <a:lumOff val="10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58952" y="6300216"/>
            <a:ext cx="1298448" cy="365125"/>
          </a:xfrm>
        </p:spPr>
        <p:txBody>
          <a:bodyPr/>
          <a:lstStyle/>
          <a:p>
            <a:endParaRPr lang="en-US"/>
          </a:p>
        </p:txBody>
      </p:sp>
      <p:sp>
        <p:nvSpPr>
          <p:cNvPr id="6" name="Footer Placeholder 5"/>
          <p:cNvSpPr>
            <a:spLocks noGrp="1"/>
          </p:cNvSpPr>
          <p:nvPr>
            <p:ph type="ftr" sz="quarter" idx="11"/>
          </p:nvPr>
        </p:nvSpPr>
        <p:spPr>
          <a:xfrm>
            <a:off x="2057400" y="6300216"/>
            <a:ext cx="2340864" cy="365125"/>
          </a:xfrm>
        </p:spPr>
        <p:txBody>
          <a:bodyPr/>
          <a:lstStyle/>
          <a:p>
            <a:endParaRPr lang="en-US"/>
          </a:p>
        </p:txBody>
      </p:sp>
      <p:sp>
        <p:nvSpPr>
          <p:cNvPr id="7" name="Slide Number Placeholder 6"/>
          <p:cNvSpPr>
            <a:spLocks noGrp="1"/>
          </p:cNvSpPr>
          <p:nvPr>
            <p:ph type="sldNum" sz="quarter" idx="12"/>
          </p:nvPr>
        </p:nvSpPr>
        <p:spPr>
          <a:xfrm>
            <a:off x="301752" y="6300216"/>
            <a:ext cx="448056" cy="365125"/>
          </a:xfrm>
        </p:spPr>
        <p:txBody>
          <a:bodyPr/>
          <a:lstStyle>
            <a:lvl1pPr algn="l">
              <a:defRPr/>
            </a:lvl1p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9" name="Snip Diagonal Corner Rectangle 8"/>
          <p:cNvSpPr/>
          <p:nvPr/>
        </p:nvSpPr>
        <p:spPr>
          <a:xfrm flipV="1">
            <a:off x="228600" y="4648200"/>
            <a:ext cx="8686800" cy="1963271"/>
          </a:xfrm>
          <a:prstGeom prst="snip2DiagRect">
            <a:avLst>
              <a:gd name="adj1" fmla="val 0"/>
              <a:gd name="adj2" fmla="val 937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200" y="4648200"/>
            <a:ext cx="8153400" cy="609600"/>
          </a:xfrm>
        </p:spPr>
        <p:txBody>
          <a:bodyPr vert="horz" lIns="91440" tIns="45720" rIns="91440" bIns="45720" rtlCol="0" anchor="b" anchorCtr="0">
            <a:normAutofit/>
          </a:bodyPr>
          <a:lstStyle>
            <a:lvl1pPr algn="l" defTabSz="914400" rtl="0" eaLnBrk="1" latinLnBrk="0" hangingPunct="1">
              <a:spcBef>
                <a:spcPct val="0"/>
              </a:spcBef>
              <a:buNone/>
              <a:defRPr sz="3000" b="0" kern="1200">
                <a:solidFill>
                  <a:schemeClr val="accent1"/>
                </a:solidFill>
                <a:latin typeface="+mj-lt"/>
                <a:ea typeface="+mj-ea"/>
                <a:cs typeface="+mj-cs"/>
              </a:defRPr>
            </a:lvl1pPr>
          </a:lstStyle>
          <a:p>
            <a:r>
              <a:rPr lang="en-US" smtClean="0"/>
              <a:t>Click to edit Master title style</a:t>
            </a:r>
            <a:endParaRP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endParaRPr lang="en-US"/>
          </a:p>
        </p:txBody>
      </p:sp>
      <p:sp>
        <p:nvSpPr>
          <p:cNvPr id="7" name="Text Placeholder 3"/>
          <p:cNvSpPr>
            <a:spLocks noGrp="1"/>
          </p:cNvSpPr>
          <p:nvPr>
            <p:ph type="body" sz="half" idx="2"/>
          </p:nvPr>
        </p:nvSpPr>
        <p:spPr>
          <a:xfrm>
            <a:off x="457200" y="5257799"/>
            <a:ext cx="8156448" cy="820272"/>
          </a:xfrm>
        </p:spPr>
        <p:txBody>
          <a:bodyPr>
            <a:normAutofit/>
          </a:bodyPr>
          <a:lstStyle>
            <a:lvl1pPr marL="0" indent="0">
              <a:lnSpc>
                <a:spcPct val="110000"/>
              </a:lnSpc>
              <a:spcBef>
                <a:spcPct val="0"/>
              </a:spcBef>
              <a:buNone/>
              <a:defRPr sz="1800" kern="1200">
                <a:solidFill>
                  <a:schemeClr val="tx1">
                    <a:lumMod val="90000"/>
                    <a:lumOff val="10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Picture Placeholder 2"/>
          <p:cNvSpPr>
            <a:spLocks noGrp="1"/>
          </p:cNvSpPr>
          <p:nvPr>
            <p:ph type="pic" idx="1"/>
          </p:nvPr>
        </p:nvSpPr>
        <p:spPr>
          <a:xfrm flipH="1">
            <a:off x="228600" y="228600"/>
            <a:ext cx="8677835" cy="4267200"/>
          </a:xfrm>
          <a:prstGeom prst="snip2DiagRect">
            <a:avLst>
              <a:gd name="adj1" fmla="val 0"/>
              <a:gd name="adj2" fmla="val 4332"/>
            </a:avLst>
          </a:prstGeom>
          <a:effectLst>
            <a:outerShdw blurRad="50800" dist="63500" dir="2700000" algn="tl"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buClr>
              <a:buSzPct val="90000"/>
              <a:buFont typeface="Wingdings 2" pitchFamily="18" charset="2"/>
              <a:buNone/>
              <a:defRPr sz="1800" kern="1200">
                <a:solidFill>
                  <a:schemeClr val="tx1">
                    <a:lumMod val="90000"/>
                    <a:lumOff val="10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losin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Snip Diagonal Corner Rectangle 8"/>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Snip Diagonal Corner Rectangle 9"/>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8" name="Snip Diagonal Corner Rectangle 7"/>
          <p:cNvSpPr/>
          <p:nvPr/>
        </p:nvSpPr>
        <p:spPr>
          <a:xfrm flipV="1">
            <a:off x="228600" y="228600"/>
            <a:ext cx="8686800" cy="6387352"/>
          </a:xfrm>
          <a:prstGeom prst="snip2DiagRect">
            <a:avLst>
              <a:gd name="adj1" fmla="val 0"/>
              <a:gd name="adj2" fmla="val 252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467600" y="838201"/>
            <a:ext cx="1219200" cy="51054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779462" y="838201"/>
            <a:ext cx="6307138" cy="51054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Snip Diagonal Corner Rectangle 8"/>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Snip Diagonal Corner Rectangle 9"/>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grpSp>
        <p:nvGrpSpPr>
          <p:cNvPr id="6" name="Group 14"/>
          <p:cNvGrpSpPr/>
          <p:nvPr/>
        </p:nvGrpSpPr>
        <p:grpSpPr>
          <a:xfrm>
            <a:off x="-1" y="3379694"/>
            <a:ext cx="7543801" cy="2604247"/>
            <a:chOff x="-1" y="3379694"/>
            <a:chExt cx="7543801" cy="2604247"/>
          </a:xfrm>
        </p:grpSpPr>
        <p:grpSp>
          <p:nvGrpSpPr>
            <p:cNvPr id="9" name="Group 11"/>
            <p:cNvGrpSpPr/>
            <p:nvPr/>
          </p:nvGrpSpPr>
          <p:grpSpPr>
            <a:xfrm>
              <a:off x="-1" y="3379694"/>
              <a:ext cx="7543801" cy="2604247"/>
              <a:chOff x="-1" y="3379694"/>
              <a:chExt cx="7543801" cy="2604247"/>
            </a:xfrm>
          </p:grpSpPr>
          <p:sp>
            <p:nvSpPr>
              <p:cNvPr id="17" name="Snip Single Corner Rectangle 16"/>
              <p:cNvSpPr/>
              <p:nvPr/>
            </p:nvSpPr>
            <p:spPr>
              <a:xfrm flipV="1">
                <a:off x="-1" y="3393141"/>
                <a:ext cx="7543800" cy="2590800"/>
              </a:xfrm>
              <a:prstGeom prst="snip1Rect">
                <a:avLst>
                  <a:gd name="adj" fmla="val 737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8" name="Straight Connector 17"/>
              <p:cNvCxnSpPr/>
              <p:nvPr/>
            </p:nvCxnSpPr>
            <p:spPr>
              <a:xfrm>
                <a:off x="0" y="3379694"/>
                <a:ext cx="7543800" cy="23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16" name="Teardrop 15"/>
            <p:cNvSpPr/>
            <p:nvPr/>
          </p:nvSpPr>
          <p:spPr>
            <a:xfrm>
              <a:off x="6817659" y="3621741"/>
              <a:ext cx="394447" cy="394447"/>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1371600" y="3913281"/>
            <a:ext cx="5867400" cy="1470025"/>
          </a:xfrm>
        </p:spPr>
        <p:txBody>
          <a:bodyPr>
            <a:normAutofit/>
          </a:bodyPr>
          <a:lstStyle>
            <a:lvl1pPr algn="r">
              <a:defRPr sz="4600"/>
            </a:lvl1pPr>
          </a:lstStyle>
          <a:p>
            <a:r>
              <a:rPr lang="en-US" smtClean="0"/>
              <a:t>Click to edit Master title style</a:t>
            </a:r>
            <a:endParaRPr/>
          </a:p>
        </p:txBody>
      </p:sp>
      <p:sp>
        <p:nvSpPr>
          <p:cNvPr id="3" name="Subtitle 2"/>
          <p:cNvSpPr>
            <a:spLocks noGrp="1"/>
          </p:cNvSpPr>
          <p:nvPr>
            <p:ph type="subTitle" idx="1"/>
          </p:nvPr>
        </p:nvSpPr>
        <p:spPr>
          <a:xfrm>
            <a:off x="1371600" y="5396753"/>
            <a:ext cx="5867400" cy="573741"/>
          </a:xfrm>
        </p:spPr>
        <p:txBody>
          <a:bodyPr>
            <a:normAutofit/>
          </a:bodyPr>
          <a:lstStyle>
            <a:lvl1pPr marL="0" indent="0" algn="r">
              <a:spcBef>
                <a:spcPct val="0"/>
              </a:spcBef>
              <a:buNone/>
              <a:defRPr sz="1400">
                <a:solidFill>
                  <a:schemeClr val="tx1">
                    <a:lumMod val="90000"/>
                    <a:lumOff val="1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rot="16200000">
            <a:off x="-734076" y="4503737"/>
            <a:ext cx="2057400" cy="365125"/>
          </a:xfrm>
        </p:spPr>
        <p:txBody>
          <a:bodyPr lIns="91440" tIns="0" bIns="0" anchor="b" anchorCtr="0"/>
          <a:lstStyle>
            <a:lvl1pPr>
              <a:defRPr sz="1400" b="1">
                <a:solidFill>
                  <a:schemeClr val="bg1">
                    <a:lumMod val="50000"/>
                  </a:schemeClr>
                </a:solidFill>
              </a:defRPr>
            </a:lvl1pPr>
          </a:lstStyle>
          <a:p>
            <a:endParaRPr lang="en-US"/>
          </a:p>
        </p:txBody>
      </p:sp>
      <p:sp>
        <p:nvSpPr>
          <p:cNvPr id="5" name="Footer Placeholder 4"/>
          <p:cNvSpPr>
            <a:spLocks noGrp="1"/>
          </p:cNvSpPr>
          <p:nvPr>
            <p:ph type="ftr" sz="quarter" idx="11"/>
          </p:nvPr>
        </p:nvSpPr>
        <p:spPr>
          <a:xfrm rot="16200000">
            <a:off x="-356811" y="4503737"/>
            <a:ext cx="2057397" cy="365125"/>
          </a:xfrm>
        </p:spPr>
        <p:txBody>
          <a:bodyPr lIns="91440" tIns="0" bIns="0" anchor="t" anchorCtr="0"/>
          <a:lstStyle>
            <a:lvl1pPr algn="l">
              <a:defRPr b="1">
                <a:solidFill>
                  <a:schemeClr val="bg1">
                    <a:lumMod val="75000"/>
                  </a:schemeClr>
                </a:solidFill>
              </a:defRPr>
            </a:lvl1pPr>
          </a:lstStyle>
          <a:p>
            <a:endParaRPr lang="en-US"/>
          </a:p>
        </p:txBody>
      </p:sp>
      <p:sp>
        <p:nvSpPr>
          <p:cNvPr id="12" name="Picture Placeholder 11"/>
          <p:cNvSpPr>
            <a:spLocks noGrp="1"/>
          </p:cNvSpPr>
          <p:nvPr>
            <p:ph type="pic" sz="quarter" idx="12"/>
          </p:nvPr>
        </p:nvSpPr>
        <p:spPr>
          <a:xfrm>
            <a:off x="0" y="676835"/>
            <a:ext cx="7543800" cy="2587752"/>
          </a:xfrm>
          <a:effectLst>
            <a:outerShdw blurRad="50800" dist="63500" dir="2700000" algn="tl" rotWithShape="0">
              <a:prstClr val="black">
                <a:alpha val="50000"/>
              </a:prstClr>
            </a:outerShdw>
          </a:effectLst>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6" name="Group 6"/>
          <p:cNvGrpSpPr/>
          <p:nvPr/>
        </p:nvGrpSpPr>
        <p:grpSpPr>
          <a:xfrm flipH="1">
            <a:off x="1600199" y="2126877"/>
            <a:ext cx="7543801" cy="2604247"/>
            <a:chOff x="-1" y="3379694"/>
            <a:chExt cx="7543801" cy="2604247"/>
          </a:xfrm>
        </p:grpSpPr>
        <p:grpSp>
          <p:nvGrpSpPr>
            <p:cNvPr id="7" name="Group 11"/>
            <p:cNvGrpSpPr/>
            <p:nvPr/>
          </p:nvGrpSpPr>
          <p:grpSpPr>
            <a:xfrm>
              <a:off x="-1" y="3379694"/>
              <a:ext cx="7543801" cy="2604247"/>
              <a:chOff x="-1" y="3379694"/>
              <a:chExt cx="7543801" cy="2604247"/>
            </a:xfrm>
          </p:grpSpPr>
          <p:sp>
            <p:nvSpPr>
              <p:cNvPr id="10" name="Snip Single Corner Rectangle 9"/>
              <p:cNvSpPr/>
              <p:nvPr/>
            </p:nvSpPr>
            <p:spPr>
              <a:xfrm flipV="1">
                <a:off x="-1" y="3393141"/>
                <a:ext cx="7543800" cy="2590800"/>
              </a:xfrm>
              <a:prstGeom prst="snip1Rect">
                <a:avLst>
                  <a:gd name="adj" fmla="val 737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1" name="Straight Connector 10"/>
              <p:cNvCxnSpPr/>
              <p:nvPr/>
            </p:nvCxnSpPr>
            <p:spPr>
              <a:xfrm>
                <a:off x="0" y="3379694"/>
                <a:ext cx="7543800" cy="23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9" name="Teardrop 8"/>
            <p:cNvSpPr/>
            <p:nvPr/>
          </p:nvSpPr>
          <p:spPr>
            <a:xfrm flipH="1">
              <a:off x="228599" y="3621741"/>
              <a:ext cx="394447" cy="394447"/>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1736105" y="2653553"/>
            <a:ext cx="5870448" cy="1472184"/>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tx1">
                    <a:lumMod val="90000"/>
                    <a:lumOff val="10000"/>
                  </a:schemeClr>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1736105" y="4134881"/>
            <a:ext cx="5870448" cy="576072"/>
          </a:xfrm>
        </p:spPr>
        <p:txBody>
          <a:bodyPr vert="horz" lIns="91440" tIns="45720" rIns="91440" bIns="45720" rtlCol="0">
            <a:normAutofit/>
          </a:bodyPr>
          <a:lstStyle>
            <a:lvl1pPr marL="0" indent="0" algn="l" defTabSz="914400" rtl="0" eaLnBrk="1" latinLnBrk="0" hangingPunct="1">
              <a:spcBef>
                <a:spcPts val="0"/>
              </a:spcBef>
              <a:buClr>
                <a:schemeClr val="accent1"/>
              </a:buClr>
              <a:buSzPct val="90000"/>
              <a:buFont typeface="Wingdings 2" pitchFamily="18" charset="2"/>
              <a:buNone/>
              <a:defRPr sz="1400" kern="1200">
                <a:solidFill>
                  <a:schemeClr val="tx1">
                    <a:lumMod val="90000"/>
                    <a:lumOff val="10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a:xfrm rot="16200000">
            <a:off x="8033590" y="3475037"/>
            <a:ext cx="1828801" cy="365125"/>
          </a:xfrm>
        </p:spPr>
        <p:txBody>
          <a:bodyPr vert="horz" lIns="91440" tIns="0" rIns="91440" bIns="0" rtlCol="0" anchor="t" anchorCtr="0"/>
          <a:lstStyle>
            <a:lvl1pPr marL="0" algn="l" defTabSz="914400" rtl="0" eaLnBrk="1" latinLnBrk="0" hangingPunct="1">
              <a:defRPr sz="1100" b="1" kern="1200">
                <a:solidFill>
                  <a:schemeClr val="bg1">
                    <a:lumMod val="75000"/>
                  </a:schemeClr>
                </a:solidFill>
                <a:latin typeface="+mn-lt"/>
                <a:ea typeface="+mn-ea"/>
                <a:cs typeface="+mn-cs"/>
              </a:defRPr>
            </a:lvl1pPr>
          </a:lstStyle>
          <a:p>
            <a:endParaRPr lang="en-US"/>
          </a:p>
        </p:txBody>
      </p:sp>
      <p:sp>
        <p:nvSpPr>
          <p:cNvPr id="4" name="Date Placeholder 3"/>
          <p:cNvSpPr>
            <a:spLocks noGrp="1"/>
          </p:cNvSpPr>
          <p:nvPr>
            <p:ph type="dt" sz="half" idx="10"/>
          </p:nvPr>
        </p:nvSpPr>
        <p:spPr>
          <a:xfrm rot="16200000">
            <a:off x="7658009" y="3475037"/>
            <a:ext cx="1828800" cy="365125"/>
          </a:xfrm>
        </p:spPr>
        <p:txBody>
          <a:bodyPr vert="horz" lIns="91440" tIns="0" rIns="91440" bIns="0" rtlCol="0" anchor="b" anchorCtr="0"/>
          <a:lstStyle>
            <a:lvl1pPr marL="0" algn="l" defTabSz="914400" rtl="0" eaLnBrk="1" latinLnBrk="0" hangingPunct="1">
              <a:defRPr sz="1400" b="1" kern="1200">
                <a:solidFill>
                  <a:schemeClr val="bg1">
                    <a:lumMod val="50000"/>
                  </a:schemeClr>
                </a:solidFill>
                <a:latin typeface="+mn-lt"/>
                <a:ea typeface="+mn-ea"/>
                <a:cs typeface="+mn-cs"/>
              </a:defRPr>
            </a:lvl1p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Snip Diagonal Corner Rectangle 10"/>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Snip Diagonal Corner Rectangle 11"/>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779463" y="295833"/>
            <a:ext cx="7583488"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779461" y="1981201"/>
            <a:ext cx="3657600" cy="3975100"/>
          </a:xfrm>
        </p:spPr>
        <p:txBody>
          <a:bodyPr>
            <a:normAutofit/>
          </a:bodyPr>
          <a:lstStyle>
            <a:lvl1pPr>
              <a:defRPr sz="2200"/>
            </a:lvl1pPr>
            <a:lvl2pPr>
              <a:defRPr sz="20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05351" y="1981201"/>
            <a:ext cx="3657600" cy="3975100"/>
          </a:xfrm>
        </p:spPr>
        <p:txBody>
          <a:bodyPr>
            <a:normAutofit/>
          </a:bodyPr>
          <a:lstStyle>
            <a:lvl1pPr>
              <a:defRPr sz="2200"/>
            </a:lvl1pPr>
            <a:lvl2pPr>
              <a:defRPr sz="2000"/>
            </a:lvl2pPr>
            <a:lvl3pPr>
              <a:defRPr sz="1800"/>
            </a:lvl3pPr>
            <a:lvl4pPr>
              <a:defRPr sz="1800"/>
            </a:lvl4pPr>
            <a:lvl5pPr>
              <a:defRPr sz="1800"/>
            </a:lvl5pPr>
            <a:lvl6pPr marL="1946275" indent="-344488">
              <a:defRPr sz="1800"/>
            </a:lvl6pPr>
            <a:lvl7pPr marL="1946275" indent="-344488">
              <a:defRPr sz="1800"/>
            </a:lvl7pPr>
            <a:lvl8pPr marL="1946275" indent="-344488">
              <a:defRPr sz="1800"/>
            </a:lvl8pPr>
            <a:lvl9pPr marL="1946275"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2" name="Snip Diagonal Corner Rectangle 11"/>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Snip Diagonal Corner Rectangle 12"/>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779463" y="295833"/>
            <a:ext cx="7583488"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3" y="1852426"/>
            <a:ext cx="3657600" cy="868362"/>
          </a:xfrm>
        </p:spPr>
        <p:txBody>
          <a:bodyPr anchor="ctr" anchorCtr="0">
            <a:noAutofit/>
          </a:bodyPr>
          <a:lstStyle>
            <a:lvl1pPr marL="0" indent="0" algn="ctr">
              <a:spcBef>
                <a:spcPct val="0"/>
              </a:spcBef>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3" y="2743200"/>
            <a:ext cx="3657600" cy="3213100"/>
          </a:xfrm>
        </p:spPr>
        <p:txBody>
          <a:bodyPr>
            <a:normAutofit/>
          </a:bodyPr>
          <a:lstStyle>
            <a:lvl1pPr>
              <a:defRPr sz="20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05351" y="1852426"/>
            <a:ext cx="3657600" cy="868362"/>
          </a:xfrm>
        </p:spPr>
        <p:txBody>
          <a:bodyPr anchor="ctr" anchorCtr="0">
            <a:noAutofit/>
          </a:bodyPr>
          <a:lstStyle>
            <a:lvl1pPr marL="0" indent="0" algn="ctr">
              <a:spcBef>
                <a:spcPct val="0"/>
              </a:spcBef>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5351" y="2743200"/>
            <a:ext cx="3657600" cy="3213100"/>
          </a:xfrm>
        </p:spPr>
        <p:txBody>
          <a:bodyPr>
            <a:normAutofit/>
          </a:bodyPr>
          <a:lstStyle>
            <a:lvl1pPr>
              <a:defRPr sz="20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Snip Diagonal Corner Rectangle 8"/>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Snip Diagonal Corner Rectangle 9"/>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Snip Diagonal Corner Rectangle 5"/>
          <p:cNvSpPr/>
          <p:nvPr/>
        </p:nvSpPr>
        <p:spPr>
          <a:xfrm flipV="1">
            <a:off x="228600" y="228600"/>
            <a:ext cx="8686800" cy="6387352"/>
          </a:xfrm>
          <a:prstGeom prst="snip2DiagRect">
            <a:avLst>
              <a:gd name="adj1" fmla="val 0"/>
              <a:gd name="adj2" fmla="val 252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1" name="Group 11"/>
          <p:cNvGrpSpPr/>
          <p:nvPr/>
        </p:nvGrpSpPr>
        <p:grpSpPr>
          <a:xfrm>
            <a:off x="228600" y="228600"/>
            <a:ext cx="4251960" cy="6387352"/>
            <a:chOff x="228600" y="228600"/>
            <a:chExt cx="4251960" cy="6387352"/>
          </a:xfrm>
        </p:grpSpPr>
        <p:sp>
          <p:nvSpPr>
            <p:cNvPr id="13" name="Snip Diagonal Corner Rectangle 12"/>
            <p:cNvSpPr/>
            <p:nvPr/>
          </p:nvSpPr>
          <p:spPr>
            <a:xfrm flipV="1">
              <a:off x="228600" y="228600"/>
              <a:ext cx="4251960" cy="6387352"/>
            </a:xfrm>
            <a:prstGeom prst="snip2DiagRect">
              <a:avLst>
                <a:gd name="adj1" fmla="val 0"/>
                <a:gd name="adj2" fmla="val 379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Teardrop 13"/>
            <p:cNvSpPr>
              <a:spLocks noChangeAspect="1"/>
            </p:cNvSpPr>
            <p:nvPr/>
          </p:nvSpPr>
          <p:spPr>
            <a:xfrm>
              <a:off x="3886200" y="432548"/>
              <a:ext cx="355002" cy="355002"/>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5" name="Snip Diagonal Corner Rectangle 14"/>
          <p:cNvSpPr/>
          <p:nvPr/>
        </p:nvSpPr>
        <p:spPr>
          <a:xfrm flipV="1">
            <a:off x="4648200" y="228600"/>
            <a:ext cx="4251960" cy="6387352"/>
          </a:xfrm>
          <a:prstGeom prst="snip2DiagRect">
            <a:avLst>
              <a:gd name="adj1" fmla="val 0"/>
              <a:gd name="adj2" fmla="val 379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525780" y="2177303"/>
            <a:ext cx="3657600" cy="1162050"/>
          </a:xfrm>
        </p:spPr>
        <p:txBody>
          <a:bodyPr anchor="b">
            <a:normAutofit/>
          </a:bodyPr>
          <a:lstStyle>
            <a:lvl1pPr algn="l">
              <a:defRPr sz="3000" b="0">
                <a:solidFill>
                  <a:schemeClr val="accent1"/>
                </a:solidFill>
              </a:defRPr>
            </a:lvl1pPr>
          </a:lstStyle>
          <a:p>
            <a:r>
              <a:rPr lang="en-US" smtClean="0"/>
              <a:t>Click to edit Master title style</a:t>
            </a:r>
            <a:endParaRPr/>
          </a:p>
        </p:txBody>
      </p:sp>
      <p:sp>
        <p:nvSpPr>
          <p:cNvPr id="3" name="Content Placeholder 2"/>
          <p:cNvSpPr>
            <a:spLocks noGrp="1"/>
          </p:cNvSpPr>
          <p:nvPr>
            <p:ph idx="1"/>
          </p:nvPr>
        </p:nvSpPr>
        <p:spPr>
          <a:xfrm>
            <a:off x="4945380" y="609600"/>
            <a:ext cx="3657600" cy="53340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25780" y="3352799"/>
            <a:ext cx="3657600" cy="2590801"/>
          </a:xfrm>
        </p:spPr>
        <p:txBody>
          <a:bodyPr>
            <a:normAutofit/>
          </a:bodyPr>
          <a:lstStyle>
            <a:lvl1pPr marL="0" indent="0">
              <a:lnSpc>
                <a:spcPct val="110000"/>
              </a:lnSpc>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62000" y="6297706"/>
            <a:ext cx="1295400" cy="365125"/>
          </a:xfrm>
        </p:spPr>
        <p:txBody>
          <a:bodyPr/>
          <a:lstStyle/>
          <a:p>
            <a:endParaRPr lang="en-US"/>
          </a:p>
        </p:txBody>
      </p:sp>
      <p:sp>
        <p:nvSpPr>
          <p:cNvPr id="6" name="Footer Placeholder 5"/>
          <p:cNvSpPr>
            <a:spLocks noGrp="1"/>
          </p:cNvSpPr>
          <p:nvPr>
            <p:ph type="ftr" sz="quarter" idx="11"/>
          </p:nvPr>
        </p:nvSpPr>
        <p:spPr>
          <a:xfrm>
            <a:off x="2057400" y="6297706"/>
            <a:ext cx="2339788" cy="365125"/>
          </a:xfrm>
        </p:spPr>
        <p:txBody>
          <a:bodyPr/>
          <a:lstStyle/>
          <a:p>
            <a:endParaRPr lang="en-US"/>
          </a:p>
        </p:txBody>
      </p:sp>
      <p:sp>
        <p:nvSpPr>
          <p:cNvPr id="7" name="Slide Number Placeholder 6"/>
          <p:cNvSpPr>
            <a:spLocks noGrp="1"/>
          </p:cNvSpPr>
          <p:nvPr>
            <p:ph type="sldNum" sz="quarter" idx="12"/>
          </p:nvPr>
        </p:nvSpPr>
        <p:spPr>
          <a:xfrm>
            <a:off x="304800" y="6297706"/>
            <a:ext cx="443753" cy="365125"/>
          </a:xfrm>
        </p:spPr>
        <p:txBody>
          <a:bodyPr/>
          <a:lstStyle>
            <a:lvl1pPr algn="l">
              <a:defRPr/>
            </a:lvl1p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79463" y="295833"/>
            <a:ext cx="7583488" cy="1143000"/>
          </a:xfrm>
          <a:prstGeom prst="rect">
            <a:avLst/>
          </a:prstGeom>
        </p:spPr>
        <p:txBody>
          <a:bodyPr vert="horz" lIns="91440" tIns="45720" rIns="91440" bIns="45720" rtlCol="0" anchor="b" anchorCtr="0">
            <a:normAutofit/>
          </a:bodyPr>
          <a:lstStyle/>
          <a:p>
            <a:r>
              <a:rPr lang="en-US" smtClean="0"/>
              <a:t>Click to edit Master title style</a:t>
            </a:r>
            <a:endParaRPr/>
          </a:p>
        </p:txBody>
      </p:sp>
      <p:sp>
        <p:nvSpPr>
          <p:cNvPr id="3" name="Text Placeholder 2"/>
          <p:cNvSpPr>
            <a:spLocks noGrp="1"/>
          </p:cNvSpPr>
          <p:nvPr>
            <p:ph type="body" idx="1"/>
          </p:nvPr>
        </p:nvSpPr>
        <p:spPr>
          <a:xfrm>
            <a:off x="779463" y="1949824"/>
            <a:ext cx="7583488" cy="400722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228600" y="6243918"/>
            <a:ext cx="2133600" cy="365125"/>
          </a:xfrm>
          <a:prstGeom prst="rect">
            <a:avLst/>
          </a:prstGeom>
        </p:spPr>
        <p:txBody>
          <a:bodyPr vert="horz" lIns="91440" tIns="45720" rIns="91440" bIns="45720" rtlCol="0" anchor="ctr"/>
          <a:lstStyle>
            <a:lvl1pPr algn="l">
              <a:defRPr sz="1100" b="1">
                <a:solidFill>
                  <a:schemeClr val="bg1">
                    <a:lumMod val="65000"/>
                  </a:schemeClr>
                </a:solidFill>
              </a:defRPr>
            </a:lvl1pPr>
          </a:lstStyle>
          <a:p>
            <a:endParaRPr lang="en-US"/>
          </a:p>
        </p:txBody>
      </p:sp>
      <p:sp>
        <p:nvSpPr>
          <p:cNvPr id="5" name="Footer Placeholder 4"/>
          <p:cNvSpPr>
            <a:spLocks noGrp="1"/>
          </p:cNvSpPr>
          <p:nvPr>
            <p:ph type="ftr" sz="quarter" idx="3"/>
          </p:nvPr>
        </p:nvSpPr>
        <p:spPr>
          <a:xfrm>
            <a:off x="5867400" y="6248400"/>
            <a:ext cx="2895600" cy="365125"/>
          </a:xfrm>
          <a:prstGeom prst="rect">
            <a:avLst/>
          </a:prstGeom>
        </p:spPr>
        <p:txBody>
          <a:bodyPr vert="horz" lIns="91440" tIns="45720" rIns="91440" bIns="45720" rtlCol="0" anchor="ctr"/>
          <a:lstStyle>
            <a:lvl1pPr algn="r">
              <a:defRPr sz="1100" b="1">
                <a:solidFill>
                  <a:schemeClr val="bg1">
                    <a:lumMod val="65000"/>
                  </a:schemeClr>
                </a:solidFill>
              </a:defRPr>
            </a:lvl1pPr>
          </a:lstStyle>
          <a:p>
            <a:endParaRPr lang="en-US"/>
          </a:p>
        </p:txBody>
      </p:sp>
      <p:sp>
        <p:nvSpPr>
          <p:cNvPr id="6" name="Slide Number Placeholder 5"/>
          <p:cNvSpPr>
            <a:spLocks noGrp="1"/>
          </p:cNvSpPr>
          <p:nvPr>
            <p:ph type="sldNum" sz="quarter" idx="4"/>
          </p:nvPr>
        </p:nvSpPr>
        <p:spPr>
          <a:xfrm>
            <a:off x="4305300" y="6248400"/>
            <a:ext cx="533400" cy="365125"/>
          </a:xfrm>
          <a:prstGeom prst="rect">
            <a:avLst/>
          </a:prstGeom>
        </p:spPr>
        <p:txBody>
          <a:bodyPr vert="horz" lIns="91440" tIns="45720" rIns="91440" bIns="45720" rtlCol="0" anchor="ctr"/>
          <a:lstStyle>
            <a:lvl1pPr algn="ctr">
              <a:defRPr sz="1100" b="1">
                <a:solidFill>
                  <a:schemeClr val="bg1">
                    <a:lumMod val="65000"/>
                  </a:schemeClr>
                </a:solidFill>
              </a:defRPr>
            </a:lvl1pPr>
          </a:lstStyle>
          <a:p>
            <a:endParaRPr lang="en-US"/>
          </a:p>
        </p:txBody>
      </p:sp>
    </p:spTree>
  </p:cSld>
  <p:clrMap bg1="lt1" tx1="dk1" bg2="lt2" tx2="dk2" accent1="accent1" accent2="accent2" accent3="accent3" accent4="accent4" accent5="accent5" accent6="accent6" hlink="hlink" folHlink="folHlink"/>
  <p:sldLayoutIdLst>
    <p:sldLayoutId id="2147483776" r:id="rId1"/>
    <p:sldLayoutId id="2147483777" r:id="rId2"/>
    <p:sldLayoutId id="2147483778" r:id="rId3"/>
    <p:sldLayoutId id="2147483779" r:id="rId4"/>
    <p:sldLayoutId id="2147483780" r:id="rId5"/>
    <p:sldLayoutId id="2147483781" r:id="rId6"/>
    <p:sldLayoutId id="2147483782" r:id="rId7"/>
    <p:sldLayoutId id="2147483783" r:id="rId8"/>
    <p:sldLayoutId id="2147483784" r:id="rId9"/>
    <p:sldLayoutId id="2147483785" r:id="rId10"/>
    <p:sldLayoutId id="2147483786" r:id="rId11"/>
    <p:sldLayoutId id="2147483787" r:id="rId12"/>
    <p:sldLayoutId id="2147483788" r:id="rId13"/>
    <p:sldLayoutId id="2147483789" r:id="rId14"/>
  </p:sldLayoutIdLst>
  <p:txStyles>
    <p:titleStyle>
      <a:lvl1pPr algn="l" defTabSz="914400" rtl="0" eaLnBrk="1" latinLnBrk="0" hangingPunct="1">
        <a:spcBef>
          <a:spcPct val="0"/>
        </a:spcBef>
        <a:buNone/>
        <a:defRPr sz="3800" kern="1200">
          <a:solidFill>
            <a:schemeClr val="tx1">
              <a:lumMod val="90000"/>
              <a:lumOff val="10000"/>
            </a:schemeClr>
          </a:solidFill>
          <a:latin typeface="+mj-lt"/>
          <a:ea typeface="+mj-ea"/>
          <a:cs typeface="+mj-cs"/>
        </a:defRPr>
      </a:lvl1pPr>
    </p:titleStyle>
    <p:bodyStyle>
      <a:lvl1pPr marL="342900" indent="-342900" algn="l" defTabSz="914400" rtl="0" eaLnBrk="1" latinLnBrk="0" hangingPunct="1">
        <a:spcBef>
          <a:spcPts val="2000"/>
        </a:spcBef>
        <a:buClr>
          <a:schemeClr val="accent1"/>
        </a:buClr>
        <a:buSzPct val="90000"/>
        <a:buFont typeface="Wingdings 2" pitchFamily="18" charset="2"/>
        <a:buChar char=""/>
        <a:defRPr sz="2200" kern="1200">
          <a:solidFill>
            <a:schemeClr val="tx1">
              <a:lumMod val="90000"/>
              <a:lumOff val="10000"/>
            </a:schemeClr>
          </a:solidFill>
          <a:latin typeface="+mn-lt"/>
          <a:ea typeface="+mn-ea"/>
          <a:cs typeface="+mn-cs"/>
        </a:defRPr>
      </a:lvl1pPr>
      <a:lvl2pPr marL="685800" indent="-336550" algn="l" defTabSz="914400" rtl="0" eaLnBrk="1" latinLnBrk="0" hangingPunct="1">
        <a:spcBef>
          <a:spcPts val="600"/>
        </a:spcBef>
        <a:buClr>
          <a:schemeClr val="accent1"/>
        </a:buClr>
        <a:buSzPct val="90000"/>
        <a:buFont typeface="Wingdings 2" pitchFamily="18" charset="2"/>
        <a:buChar char=""/>
        <a:defRPr sz="2000" kern="1200">
          <a:solidFill>
            <a:schemeClr val="tx1">
              <a:lumMod val="90000"/>
              <a:lumOff val="10000"/>
            </a:schemeClr>
          </a:solidFill>
          <a:latin typeface="+mn-lt"/>
          <a:ea typeface="+mn-ea"/>
          <a:cs typeface="+mn-cs"/>
        </a:defRPr>
      </a:lvl2pPr>
      <a:lvl3pPr marL="1035050" indent="-3492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3pPr>
      <a:lvl4pPr marL="1371600" indent="-3365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4pPr>
      <a:lvl5pPr marL="1720850" indent="-3492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5pPr>
      <a:lvl6pPr marL="2055813" indent="-344488" algn="l" defTabSz="914400" rtl="0" eaLnBrk="1" latinLnBrk="0" hangingPunct="1">
        <a:spcBef>
          <a:spcPct val="20000"/>
        </a:spcBef>
        <a:buClr>
          <a:schemeClr val="accent1"/>
        </a:buClr>
        <a:buSzPct val="90000"/>
        <a:buFont typeface="Wingdings 2" pitchFamily="18" charset="2"/>
        <a:buChar char=""/>
        <a:defRPr lang="en-US" sz="1800" kern="1200" dirty="0" smtClean="0">
          <a:solidFill>
            <a:schemeClr val="tx1">
              <a:lumMod val="90000"/>
              <a:lumOff val="10000"/>
            </a:schemeClr>
          </a:solidFill>
          <a:latin typeface="+mn-lt"/>
          <a:ea typeface="+mn-ea"/>
          <a:cs typeface="+mn-cs"/>
        </a:defRPr>
      </a:lvl6pPr>
      <a:lvl7pPr marL="2398713" indent="-344488" algn="l" defTabSz="914400" rtl="0" eaLnBrk="1" latinLnBrk="0" hangingPunct="1">
        <a:spcBef>
          <a:spcPct val="20000"/>
        </a:spcBef>
        <a:buClr>
          <a:schemeClr val="accent1"/>
        </a:buClr>
        <a:buSzPct val="90000"/>
        <a:buFont typeface="Wingdings 2" pitchFamily="18" charset="2"/>
        <a:buChar char=""/>
        <a:defRPr lang="en-US" sz="1800" kern="1200" dirty="0" smtClean="0">
          <a:solidFill>
            <a:schemeClr val="tx1">
              <a:lumMod val="90000"/>
              <a:lumOff val="10000"/>
            </a:schemeClr>
          </a:solidFill>
          <a:latin typeface="+mn-lt"/>
          <a:ea typeface="+mn-ea"/>
          <a:cs typeface="+mn-cs"/>
        </a:defRPr>
      </a:lvl7pPr>
      <a:lvl8pPr marL="2743200" indent="-344488" algn="l" defTabSz="914400" rtl="0" eaLnBrk="1" latinLnBrk="0" hangingPunct="1">
        <a:spcBef>
          <a:spcPct val="20000"/>
        </a:spcBef>
        <a:buClr>
          <a:schemeClr val="accent1"/>
        </a:buClr>
        <a:buSzPct val="90000"/>
        <a:buFont typeface="Wingdings 2" pitchFamily="18" charset="2"/>
        <a:buChar char=""/>
        <a:defRPr lang="en-US" sz="1800" kern="1200" dirty="0" smtClean="0">
          <a:solidFill>
            <a:schemeClr val="tx1">
              <a:lumMod val="90000"/>
              <a:lumOff val="10000"/>
            </a:schemeClr>
          </a:solidFill>
          <a:latin typeface="+mn-lt"/>
          <a:ea typeface="+mn-ea"/>
          <a:cs typeface="+mn-cs"/>
        </a:defRPr>
      </a:lvl8pPr>
      <a:lvl9pPr marL="3087688" indent="-344488" algn="l" defTabSz="914400" rtl="0" eaLnBrk="1" latinLnBrk="0" hangingPunct="1">
        <a:spcBef>
          <a:spcPct val="20000"/>
        </a:spcBef>
        <a:buClr>
          <a:schemeClr val="accent1"/>
        </a:buClr>
        <a:buSzPct val="90000"/>
        <a:buFont typeface="Wingdings 2" pitchFamily="18" charset="2"/>
        <a:buChar char=""/>
        <a:defRPr lang="en-US" sz="1800" kern="1200" dirty="0">
          <a:solidFill>
            <a:schemeClr val="tx1">
              <a:lumMod val="90000"/>
              <a:lumOff val="10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txBox="1">
            <a:spLocks noGrp="1"/>
          </p:cNvSpPr>
          <p:nvPr>
            <p:ph type="ctrTitle"/>
          </p:nvPr>
        </p:nvSpPr>
        <p:spPr>
          <a:xfrm>
            <a:off x="1371600" y="4263593"/>
            <a:ext cx="5867400" cy="769401"/>
          </a:xfrm>
          <a:prstGeom prst="rect">
            <a:avLst/>
          </a:prstGeom>
          <a:noFill/>
          <a:ln>
            <a:noFill/>
          </a:ln>
        </p:spPr>
        <p:txBody>
          <a:bodyPr lIns="91425" tIns="45700" rIns="91425" bIns="45700" anchor="ctr" anchorCtr="0">
            <a:spAutoFit/>
          </a:bodyPr>
          <a:lstStyle/>
          <a:p>
            <a:pPr marL="0" marR="0" lvl="0" indent="0" algn="ctr" rtl="0">
              <a:spcBef>
                <a:spcPts val="0"/>
              </a:spcBef>
              <a:buClr>
                <a:schemeClr val="dk1"/>
              </a:buClr>
              <a:buSzPct val="25000"/>
              <a:buFont typeface="Calibri"/>
              <a:buNone/>
            </a:pPr>
            <a:r>
              <a:rPr lang="en-US" sz="4400" b="0" i="0" u="none" strike="noStrike" cap="none" baseline="0" dirty="0" err="1">
                <a:solidFill>
                  <a:schemeClr val="dk1"/>
                </a:solidFill>
                <a:latin typeface="Calibri"/>
                <a:ea typeface="Calibri"/>
                <a:cs typeface="Calibri"/>
                <a:sym typeface="Calibri"/>
              </a:rPr>
              <a:t>Grassroot</a:t>
            </a:r>
            <a:r>
              <a:rPr lang="en-US" sz="4400" b="0" i="0" u="none" strike="noStrike" cap="none" baseline="0" dirty="0">
                <a:solidFill>
                  <a:schemeClr val="dk1"/>
                </a:solidFill>
                <a:latin typeface="Calibri"/>
                <a:ea typeface="Calibri"/>
                <a:cs typeface="Calibri"/>
                <a:sym typeface="Calibri"/>
              </a:rPr>
              <a:t> </a:t>
            </a:r>
            <a:r>
              <a:rPr lang="en-US" sz="4400" b="0" i="0" u="none" strike="noStrike" cap="none" baseline="0" dirty="0" smtClean="0">
                <a:solidFill>
                  <a:schemeClr val="dk1"/>
                </a:solidFill>
                <a:latin typeface="Calibri"/>
                <a:ea typeface="Calibri"/>
                <a:cs typeface="Calibri"/>
                <a:sym typeface="Calibri"/>
              </a:rPr>
              <a:t>Givers</a:t>
            </a:r>
            <a:endParaRPr lang="en-US" sz="4400" b="0" i="0" u="none" strike="noStrike" cap="none" baseline="0" dirty="0">
              <a:solidFill>
                <a:schemeClr val="dk1"/>
              </a:solidFill>
              <a:latin typeface="Calibri"/>
              <a:ea typeface="Calibri"/>
              <a:cs typeface="Calibri"/>
              <a:sym typeface="Calibri"/>
            </a:endParaRPr>
          </a:p>
        </p:txBody>
      </p:sp>
      <p:sp>
        <p:nvSpPr>
          <p:cNvPr id="81" name="Shape 81"/>
          <p:cNvSpPr txBox="1">
            <a:spLocks noGrp="1"/>
          </p:cNvSpPr>
          <p:nvPr>
            <p:ph type="subTitle" idx="1"/>
          </p:nvPr>
        </p:nvSpPr>
        <p:spPr>
          <a:prstGeom prst="rect">
            <a:avLst/>
          </a:prstGeom>
          <a:noFill/>
          <a:ln>
            <a:noFill/>
          </a:ln>
        </p:spPr>
        <p:txBody>
          <a:bodyPr lIns="91425" tIns="45700" rIns="91425" bIns="45700" anchor="t" anchorCtr="0">
            <a:spAutoFit/>
          </a:bodyPr>
          <a:lstStyle/>
          <a:p>
            <a:pPr marL="0" marR="0" lvl="0" indent="0" algn="ctr" rtl="0">
              <a:spcBef>
                <a:spcPts val="0"/>
              </a:spcBef>
              <a:buClr>
                <a:srgbClr val="888888"/>
              </a:buClr>
              <a:buSzPct val="25000"/>
              <a:buFont typeface="Calibri"/>
              <a:buNone/>
            </a:pPr>
            <a:r>
              <a:rPr lang="en-US" sz="3200" b="0" i="0" u="none" strike="noStrike" cap="none" baseline="0">
                <a:solidFill>
                  <a:srgbClr val="888888"/>
                </a:solidFill>
                <a:latin typeface="Calibri"/>
                <a:ea typeface="Calibri"/>
                <a:cs typeface="Calibri"/>
                <a:sym typeface="Calibri"/>
              </a:rPr>
              <a:t>SMARK Solutions</a:t>
            </a:r>
          </a:p>
        </p:txBody>
      </p:sp>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Shape 134"/>
          <p:cNvSpPr txBox="1">
            <a:spLocks noGrp="1"/>
          </p:cNvSpPr>
          <p:nvPr>
            <p:ph type="title"/>
          </p:nvPr>
        </p:nvSpPr>
        <p:spPr>
          <a:prstGeom prst="rect">
            <a:avLst/>
          </a:prstGeom>
          <a:noFill/>
          <a:ln>
            <a:noFill/>
          </a:ln>
        </p:spPr>
        <p:txBody>
          <a:bodyPr lIns="91425" tIns="45700" rIns="91425" bIns="45700" anchor="ctr" anchorCtr="0">
            <a:spAutoFit/>
          </a:bodyPr>
          <a:lstStyle/>
          <a:p>
            <a:pPr marL="0" marR="0" lvl="0" indent="0" algn="ctr"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Goals</a:t>
            </a:r>
          </a:p>
        </p:txBody>
      </p:sp>
      <p:sp>
        <p:nvSpPr>
          <p:cNvPr id="135" name="Shape 135"/>
          <p:cNvSpPr txBox="1">
            <a:spLocks noGrp="1"/>
          </p:cNvSpPr>
          <p:nvPr>
            <p:ph idx="1"/>
          </p:nvPr>
        </p:nvSpPr>
        <p:spPr>
          <a:xfrm>
            <a:off x="779463" y="1949824"/>
            <a:ext cx="7583488" cy="2636579"/>
          </a:xfrm>
          <a:prstGeom prst="rect">
            <a:avLst/>
          </a:prstGeom>
          <a:noFill/>
          <a:ln>
            <a:noFill/>
          </a:ln>
        </p:spPr>
        <p:txBody>
          <a:bodyPr lIns="91425" tIns="45700" rIns="91425" bIns="45700" anchor="t" anchorCtr="0">
            <a:spAutoFit/>
          </a:bodyPr>
          <a:lstStyle/>
          <a:p>
            <a:pPr marL="342900" marR="0" lvl="0" indent="-342900" algn="l" rtl="0">
              <a:spcBef>
                <a:spcPts val="0"/>
              </a:spcBef>
              <a:buClr>
                <a:schemeClr val="dk1"/>
              </a:buClr>
              <a:buSzPct val="100000"/>
              <a:buFont typeface="Calibri"/>
              <a:buChar char="•"/>
            </a:pPr>
            <a:r>
              <a:rPr lang="en-US" sz="3200" b="0" i="0" u="none" strike="noStrike" cap="none" baseline="0" dirty="0">
                <a:solidFill>
                  <a:schemeClr val="dk1"/>
                </a:solidFill>
                <a:latin typeface="Calibri"/>
                <a:ea typeface="Calibri"/>
                <a:cs typeface="Calibri"/>
                <a:sym typeface="Calibri"/>
              </a:rPr>
              <a:t>Simple, straight forward forms for data entry</a:t>
            </a:r>
            <a:r>
              <a:rPr lang="en-US" sz="3200" b="0" i="0" u="none" strike="noStrike" cap="none" baseline="0" dirty="0" smtClean="0">
                <a:solidFill>
                  <a:schemeClr val="dk1"/>
                </a:solidFill>
                <a:latin typeface="Calibri"/>
                <a:ea typeface="Calibri"/>
                <a:cs typeface="Calibri"/>
                <a:sym typeface="Calibri"/>
              </a:rPr>
              <a:t>.</a:t>
            </a:r>
          </a:p>
          <a:p>
            <a:pPr marL="0" marR="0" lvl="0" indent="0" algn="l" rtl="0">
              <a:spcBef>
                <a:spcPts val="0"/>
              </a:spcBef>
              <a:buClr>
                <a:schemeClr val="dk1"/>
              </a:buClr>
              <a:buSzPct val="100000"/>
              <a:buNone/>
            </a:pPr>
            <a:endParaRPr lang="en-US" sz="3200" b="0" i="0" u="none" strike="noStrike" cap="none" baseline="0" dirty="0">
              <a:solidFill>
                <a:schemeClr val="dk1"/>
              </a:solidFill>
              <a:latin typeface="Calibri"/>
              <a:ea typeface="Calibri"/>
              <a:cs typeface="Calibri"/>
              <a:sym typeface="Calibri"/>
            </a:endParaRPr>
          </a:p>
          <a:p>
            <a:pPr marL="342900" marR="0" lvl="0" indent="-342900" algn="l" rtl="0">
              <a:spcBef>
                <a:spcPts val="640"/>
              </a:spcBef>
              <a:buClr>
                <a:schemeClr val="dk1"/>
              </a:buClr>
              <a:buSzPct val="100000"/>
              <a:buFont typeface="Calibri"/>
              <a:buChar char="•"/>
            </a:pPr>
            <a:r>
              <a:rPr lang="en-US" sz="3200" b="0" i="0" u="none" strike="noStrike" cap="none" baseline="0" dirty="0">
                <a:solidFill>
                  <a:schemeClr val="dk1"/>
                </a:solidFill>
                <a:latin typeface="Calibri"/>
                <a:ea typeface="Calibri"/>
                <a:cs typeface="Calibri"/>
                <a:sym typeface="Calibri"/>
              </a:rPr>
              <a:t>Accommodate users of varying technology levels.</a:t>
            </a:r>
          </a:p>
        </p:txBody>
      </p:sp>
    </p:spTree>
  </p:cSld>
  <p:clrMapOvr>
    <a:masterClrMapping/>
  </p:clrMapOvr>
  <p:transition spd="slow">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Shape 140"/>
          <p:cNvSpPr txBox="1">
            <a:spLocks noGrp="1"/>
          </p:cNvSpPr>
          <p:nvPr>
            <p:ph type="title"/>
          </p:nvPr>
        </p:nvSpPr>
        <p:spPr>
          <a:prstGeom prst="rect">
            <a:avLst/>
          </a:prstGeom>
          <a:noFill/>
          <a:ln>
            <a:noFill/>
          </a:ln>
        </p:spPr>
        <p:txBody>
          <a:bodyPr lIns="91425" tIns="45700" rIns="91425" bIns="45700" anchor="ctr" anchorCtr="0">
            <a:spAutoFit/>
          </a:bodyPr>
          <a:lstStyle/>
          <a:p>
            <a:pPr marL="0" marR="0" lvl="0" indent="0" algn="ctr"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Resources</a:t>
            </a:r>
          </a:p>
        </p:txBody>
      </p:sp>
      <p:sp>
        <p:nvSpPr>
          <p:cNvPr id="141" name="Shape 141"/>
          <p:cNvSpPr txBox="1">
            <a:spLocks noGrp="1"/>
          </p:cNvSpPr>
          <p:nvPr>
            <p:ph sz="half" idx="1"/>
          </p:nvPr>
        </p:nvSpPr>
        <p:spPr>
          <a:xfrm>
            <a:off x="779460" y="1981201"/>
            <a:ext cx="4556627" cy="4077999"/>
          </a:xfrm>
          <a:prstGeom prst="rect">
            <a:avLst/>
          </a:prstGeom>
          <a:noFill/>
          <a:ln>
            <a:noFill/>
          </a:ln>
        </p:spPr>
        <p:txBody>
          <a:bodyPr wrap="square" lIns="91425" tIns="45700" rIns="91425" bIns="45700" anchor="t" anchorCtr="0">
            <a:spAutoFit/>
          </a:bodyPr>
          <a:lstStyle/>
          <a:p>
            <a:pPr marL="342900" marR="0" lvl="0" indent="-342900" algn="l" rtl="0">
              <a:spcBef>
                <a:spcPts val="0"/>
              </a:spcBef>
              <a:buClr>
                <a:schemeClr val="dk1"/>
              </a:buClr>
              <a:buSzPct val="100000"/>
              <a:buFont typeface="Calibri"/>
              <a:buChar char="•"/>
            </a:pPr>
            <a:r>
              <a:rPr lang="en-US" sz="2800" b="0" i="0" u="none" strike="noStrike" cap="none" baseline="0" dirty="0">
                <a:solidFill>
                  <a:schemeClr val="dk1"/>
                </a:solidFill>
                <a:latin typeface="Calibri"/>
                <a:ea typeface="Calibri"/>
                <a:cs typeface="Calibri"/>
                <a:sym typeface="Calibri"/>
              </a:rPr>
              <a:t>Clients: </a:t>
            </a:r>
          </a:p>
          <a:p>
            <a:pPr marL="0" marR="0" lvl="0" indent="0" algn="l" rtl="0">
              <a:spcBef>
                <a:spcPts val="560"/>
              </a:spcBef>
              <a:buClr>
                <a:schemeClr val="dk1"/>
              </a:buClr>
              <a:buSzPct val="25000"/>
              <a:buFont typeface="Calibri"/>
              <a:buNone/>
            </a:pPr>
            <a:r>
              <a:rPr lang="en-US" sz="2800" b="0" i="0" u="none" strike="noStrike" cap="none" baseline="0" dirty="0">
                <a:solidFill>
                  <a:schemeClr val="dk1"/>
                </a:solidFill>
                <a:latin typeface="Calibri"/>
                <a:ea typeface="Calibri"/>
                <a:cs typeface="Calibri"/>
                <a:sym typeface="Calibri"/>
              </a:rPr>
              <a:t>Ms. Mary </a:t>
            </a:r>
            <a:r>
              <a:rPr lang="en-US" sz="2800" b="0" i="0" u="none" strike="noStrike" cap="none" baseline="0" dirty="0" err="1">
                <a:solidFill>
                  <a:schemeClr val="dk1"/>
                </a:solidFill>
                <a:latin typeface="Calibri"/>
                <a:ea typeface="Calibri"/>
                <a:cs typeface="Calibri"/>
                <a:sym typeface="Calibri"/>
              </a:rPr>
              <a:t>Partidge</a:t>
            </a:r>
            <a:r>
              <a:rPr lang="en-US" sz="2800" b="0" i="0" u="none" strike="noStrike" cap="none" baseline="0" dirty="0">
                <a:solidFill>
                  <a:schemeClr val="dk1"/>
                </a:solidFill>
                <a:latin typeface="Calibri"/>
                <a:ea typeface="Calibri"/>
                <a:cs typeface="Calibri"/>
                <a:sym typeface="Calibri"/>
              </a:rPr>
              <a:t>-Brown          </a:t>
            </a:r>
            <a:endParaRPr lang="en-US" sz="2800" b="0" i="0" u="none" strike="noStrike" cap="none" baseline="0" dirty="0" smtClean="0">
              <a:solidFill>
                <a:schemeClr val="dk1"/>
              </a:solidFill>
              <a:latin typeface="Calibri"/>
              <a:ea typeface="Calibri"/>
              <a:cs typeface="Calibri"/>
              <a:sym typeface="Calibri"/>
            </a:endParaRPr>
          </a:p>
          <a:p>
            <a:pPr marL="0" marR="0" lvl="0" indent="0" algn="l" rtl="0">
              <a:spcBef>
                <a:spcPts val="560"/>
              </a:spcBef>
              <a:buClr>
                <a:schemeClr val="dk1"/>
              </a:buClr>
              <a:buSzPct val="25000"/>
              <a:buFont typeface="Calibri"/>
              <a:buNone/>
            </a:pPr>
            <a:r>
              <a:rPr lang="en-US" sz="2800" b="0" i="0" u="none" strike="noStrike" cap="none" baseline="0" dirty="0" smtClean="0">
                <a:solidFill>
                  <a:schemeClr val="dk1"/>
                </a:solidFill>
                <a:latin typeface="Calibri"/>
                <a:ea typeface="Calibri"/>
                <a:cs typeface="Calibri"/>
                <a:sym typeface="Calibri"/>
              </a:rPr>
              <a:t>Ms</a:t>
            </a:r>
            <a:r>
              <a:rPr lang="en-US" sz="2800" b="0" i="0" u="none" strike="noStrike" cap="none" baseline="0" dirty="0">
                <a:solidFill>
                  <a:schemeClr val="dk1"/>
                </a:solidFill>
                <a:latin typeface="Calibri"/>
                <a:ea typeface="Calibri"/>
                <a:cs typeface="Calibri"/>
                <a:sym typeface="Calibri"/>
              </a:rPr>
              <a:t>. Roberta Sandler</a:t>
            </a:r>
          </a:p>
          <a:p>
            <a:pPr marL="342900" marR="0" lvl="0" indent="-342900" algn="l" rtl="0">
              <a:spcBef>
                <a:spcPts val="560"/>
              </a:spcBef>
              <a:buClr>
                <a:schemeClr val="dk1"/>
              </a:buClr>
              <a:buSzPct val="100000"/>
              <a:buFont typeface="Calibri"/>
              <a:buChar char="•"/>
            </a:pPr>
            <a:r>
              <a:rPr lang="en-US" sz="2800" b="0" i="0" u="none" strike="noStrike" cap="none" baseline="0" dirty="0">
                <a:solidFill>
                  <a:schemeClr val="dk1"/>
                </a:solidFill>
                <a:latin typeface="Calibri"/>
                <a:ea typeface="Calibri"/>
                <a:cs typeface="Calibri"/>
                <a:sym typeface="Calibri"/>
              </a:rPr>
              <a:t>Professors:</a:t>
            </a:r>
          </a:p>
          <a:p>
            <a:pPr marL="0" marR="0" lvl="0" indent="0" algn="l" rtl="0">
              <a:spcBef>
                <a:spcPts val="560"/>
              </a:spcBef>
              <a:buClr>
                <a:schemeClr val="dk1"/>
              </a:buClr>
              <a:buSzPct val="25000"/>
              <a:buFont typeface="Calibri"/>
              <a:buNone/>
            </a:pPr>
            <a:r>
              <a:rPr lang="en-US" sz="2800" b="0" i="0" u="none" strike="noStrike" cap="none" baseline="0" dirty="0">
                <a:solidFill>
                  <a:schemeClr val="dk1"/>
                </a:solidFill>
                <a:latin typeface="Calibri"/>
                <a:ea typeface="Calibri"/>
                <a:cs typeface="Calibri"/>
                <a:sym typeface="Calibri"/>
              </a:rPr>
              <a:t>Dr. </a:t>
            </a:r>
            <a:r>
              <a:rPr lang="en-US" sz="2800" b="0" i="0" u="none" strike="noStrike" cap="none" baseline="0" dirty="0" err="1">
                <a:solidFill>
                  <a:schemeClr val="dk1"/>
                </a:solidFill>
                <a:latin typeface="Calibri"/>
                <a:ea typeface="Calibri"/>
                <a:cs typeface="Calibri"/>
                <a:sym typeface="Calibri"/>
              </a:rPr>
              <a:t>Breimer</a:t>
            </a:r>
            <a:endParaRPr lang="en-US" sz="2800" b="0" i="0" u="none" strike="noStrike" cap="none" baseline="0" dirty="0">
              <a:solidFill>
                <a:schemeClr val="dk1"/>
              </a:solidFill>
              <a:latin typeface="Calibri"/>
              <a:ea typeface="Calibri"/>
              <a:cs typeface="Calibri"/>
              <a:sym typeface="Calibri"/>
            </a:endParaRPr>
          </a:p>
          <a:p>
            <a:pPr marL="0" marR="0" lvl="0" indent="0" algn="l" rtl="0">
              <a:spcBef>
                <a:spcPts val="560"/>
              </a:spcBef>
              <a:buClr>
                <a:schemeClr val="dk1"/>
              </a:buClr>
              <a:buSzPct val="25000"/>
              <a:buFont typeface="Calibri"/>
              <a:buNone/>
            </a:pPr>
            <a:r>
              <a:rPr lang="en-US" sz="2800" b="0" i="0" u="none" strike="noStrike" cap="none" baseline="0" dirty="0">
                <a:solidFill>
                  <a:schemeClr val="dk1"/>
                </a:solidFill>
                <a:latin typeface="Calibri"/>
                <a:ea typeface="Calibri"/>
                <a:cs typeface="Calibri"/>
                <a:sym typeface="Calibri"/>
              </a:rPr>
              <a:t>Dr. </a:t>
            </a:r>
            <a:r>
              <a:rPr lang="en-US" sz="2800" b="0" i="0" u="none" strike="noStrike" cap="none" baseline="0" dirty="0" err="1">
                <a:solidFill>
                  <a:schemeClr val="dk1"/>
                </a:solidFill>
                <a:latin typeface="Calibri"/>
                <a:ea typeface="Calibri"/>
                <a:cs typeface="Calibri"/>
                <a:sym typeface="Calibri"/>
              </a:rPr>
              <a:t>Fryling</a:t>
            </a:r>
            <a:endParaRPr lang="en-US" sz="2800" b="0" i="0" u="none" strike="noStrike" cap="none" baseline="0" dirty="0">
              <a:solidFill>
                <a:schemeClr val="dk1"/>
              </a:solidFill>
              <a:latin typeface="Calibri"/>
              <a:ea typeface="Calibri"/>
              <a:cs typeface="Calibri"/>
              <a:sym typeface="Calibri"/>
            </a:endParaRPr>
          </a:p>
          <a:p>
            <a:pPr marL="0" marR="0" lvl="0" indent="0" algn="l" rtl="0">
              <a:spcBef>
                <a:spcPts val="560"/>
              </a:spcBef>
              <a:buClr>
                <a:schemeClr val="dk1"/>
              </a:buClr>
              <a:buSzPct val="25000"/>
              <a:buFont typeface="Calibri"/>
              <a:buNone/>
            </a:pPr>
            <a:r>
              <a:rPr lang="en-US" sz="2800" b="0" i="0" u="none" strike="noStrike" cap="none" baseline="0" dirty="0">
                <a:solidFill>
                  <a:schemeClr val="dk1"/>
                </a:solidFill>
                <a:latin typeface="Calibri"/>
                <a:ea typeface="Calibri"/>
                <a:cs typeface="Calibri"/>
                <a:sym typeface="Calibri"/>
              </a:rPr>
              <a:t>Dr. Lim</a:t>
            </a:r>
          </a:p>
          <a:p>
            <a:pPr marL="0" marR="0" lvl="0" indent="0" algn="l" rtl="0">
              <a:spcBef>
                <a:spcPts val="560"/>
              </a:spcBef>
              <a:buClr>
                <a:schemeClr val="dk1"/>
              </a:buClr>
              <a:buSzPct val="25000"/>
              <a:buFont typeface="Calibri"/>
              <a:buNone/>
            </a:pPr>
            <a:r>
              <a:rPr lang="en-US" sz="2800" b="0" i="0" u="none" strike="noStrike" cap="none" baseline="0" dirty="0">
                <a:solidFill>
                  <a:schemeClr val="dk1"/>
                </a:solidFill>
                <a:latin typeface="Calibri"/>
                <a:ea typeface="Calibri"/>
                <a:cs typeface="Calibri"/>
                <a:sym typeface="Calibri"/>
              </a:rPr>
              <a:t>Dr. </a:t>
            </a:r>
            <a:r>
              <a:rPr lang="en-US" sz="2800" b="0" i="0" u="none" strike="noStrike" cap="none" baseline="0" dirty="0" err="1">
                <a:solidFill>
                  <a:schemeClr val="dk1"/>
                </a:solidFill>
                <a:latin typeface="Calibri"/>
                <a:ea typeface="Calibri"/>
                <a:cs typeface="Calibri"/>
                <a:sym typeface="Calibri"/>
              </a:rPr>
              <a:t>Vandenburg</a:t>
            </a:r>
            <a:endParaRPr lang="en-US" sz="2800" b="0" i="0" u="none" strike="noStrike" cap="none" baseline="0" dirty="0">
              <a:solidFill>
                <a:schemeClr val="dk1"/>
              </a:solidFill>
              <a:latin typeface="Calibri"/>
              <a:ea typeface="Calibri"/>
              <a:cs typeface="Calibri"/>
              <a:sym typeface="Calibri"/>
            </a:endParaRPr>
          </a:p>
        </p:txBody>
      </p:sp>
      <p:sp>
        <p:nvSpPr>
          <p:cNvPr id="142" name="Shape 142"/>
          <p:cNvSpPr txBox="1">
            <a:spLocks noGrp="1"/>
          </p:cNvSpPr>
          <p:nvPr>
            <p:ph sz="half" idx="2"/>
          </p:nvPr>
        </p:nvSpPr>
        <p:spPr>
          <a:xfrm>
            <a:off x="4918294" y="1981201"/>
            <a:ext cx="3657600" cy="2985392"/>
          </a:xfrm>
          <a:prstGeom prst="rect">
            <a:avLst/>
          </a:prstGeom>
          <a:noFill/>
          <a:ln>
            <a:noFill/>
          </a:ln>
        </p:spPr>
        <p:txBody>
          <a:bodyPr lIns="91425" tIns="45700" rIns="91425" bIns="45700" anchor="t" anchorCtr="0">
            <a:spAutoFit/>
          </a:bodyPr>
          <a:lstStyle/>
          <a:p>
            <a:pPr marL="342900" marR="0" lvl="0" indent="-342900" algn="l" rtl="0">
              <a:spcBef>
                <a:spcPts val="0"/>
              </a:spcBef>
              <a:buClr>
                <a:schemeClr val="dk1"/>
              </a:buClr>
              <a:buSzPct val="100000"/>
              <a:buFont typeface="Calibri"/>
              <a:buChar char="•"/>
            </a:pPr>
            <a:r>
              <a:rPr lang="en-US" sz="2800" b="0" i="0" u="none" strike="noStrike" cap="none" baseline="0" dirty="0">
                <a:solidFill>
                  <a:schemeClr val="dk1"/>
                </a:solidFill>
                <a:latin typeface="Calibri"/>
                <a:ea typeface="Calibri"/>
                <a:cs typeface="Calibri"/>
                <a:sym typeface="Calibri"/>
              </a:rPr>
              <a:t>Operating Systems:</a:t>
            </a:r>
          </a:p>
          <a:p>
            <a:pPr marL="0" marR="0" lvl="0" indent="0" algn="l" rtl="0">
              <a:spcBef>
                <a:spcPts val="560"/>
              </a:spcBef>
              <a:buClr>
                <a:schemeClr val="dk1"/>
              </a:buClr>
              <a:buSzPct val="25000"/>
              <a:buFont typeface="Calibri"/>
              <a:buNone/>
            </a:pPr>
            <a:r>
              <a:rPr lang="en-US" sz="2800" b="0" i="0" u="none" strike="noStrike" cap="none" baseline="0" dirty="0">
                <a:solidFill>
                  <a:schemeClr val="dk1"/>
                </a:solidFill>
                <a:latin typeface="Calibri"/>
                <a:ea typeface="Calibri"/>
                <a:cs typeface="Calibri"/>
                <a:sym typeface="Calibri"/>
              </a:rPr>
              <a:t>Windows 7 Enterprise</a:t>
            </a:r>
          </a:p>
          <a:p>
            <a:pPr marL="0" marR="0" lvl="0" indent="0" algn="l" rtl="0">
              <a:spcBef>
                <a:spcPts val="560"/>
              </a:spcBef>
              <a:buClr>
                <a:schemeClr val="dk1"/>
              </a:buClr>
              <a:buSzPct val="25000"/>
              <a:buFont typeface="Calibri"/>
              <a:buNone/>
            </a:pPr>
            <a:r>
              <a:rPr lang="en-US" sz="2800" b="0" i="0" u="none" strike="noStrike" cap="none" baseline="0" dirty="0">
                <a:solidFill>
                  <a:schemeClr val="dk1"/>
                </a:solidFill>
                <a:latin typeface="Calibri"/>
                <a:ea typeface="Calibri"/>
                <a:cs typeface="Calibri"/>
                <a:sym typeface="Calibri"/>
              </a:rPr>
              <a:t>OS X Lion 10.7.5</a:t>
            </a:r>
          </a:p>
          <a:p>
            <a:pPr marL="342900" marR="0" lvl="0" indent="-342900" algn="l" rtl="0">
              <a:spcBef>
                <a:spcPts val="560"/>
              </a:spcBef>
              <a:buClr>
                <a:schemeClr val="dk1"/>
              </a:buClr>
              <a:buSzPct val="100000"/>
              <a:buFont typeface="Calibri"/>
              <a:buChar char="•"/>
            </a:pPr>
            <a:r>
              <a:rPr lang="en-US" sz="2800" b="0" i="0" u="none" strike="noStrike" cap="none" baseline="0" dirty="0">
                <a:solidFill>
                  <a:schemeClr val="dk1"/>
                </a:solidFill>
                <a:latin typeface="Calibri"/>
                <a:ea typeface="Calibri"/>
                <a:cs typeface="Calibri"/>
                <a:sym typeface="Calibri"/>
              </a:rPr>
              <a:t>Languages:</a:t>
            </a:r>
          </a:p>
          <a:p>
            <a:pPr marL="0" marR="0" lvl="0" indent="0" algn="l" rtl="0">
              <a:spcBef>
                <a:spcPts val="560"/>
              </a:spcBef>
              <a:buClr>
                <a:schemeClr val="dk1"/>
              </a:buClr>
              <a:buSzPct val="25000"/>
              <a:buFont typeface="Calibri"/>
              <a:buNone/>
            </a:pPr>
            <a:r>
              <a:rPr lang="en-US" sz="2800" b="0" i="0" u="none" strike="noStrike" cap="none" baseline="0" smtClean="0">
                <a:solidFill>
                  <a:schemeClr val="dk1"/>
                </a:solidFill>
                <a:latin typeface="Calibri"/>
                <a:ea typeface="Calibri"/>
                <a:cs typeface="Calibri"/>
                <a:sym typeface="Calibri"/>
              </a:rPr>
              <a:t>CSS</a:t>
            </a:r>
            <a:r>
              <a:rPr lang="en-US" sz="2800" b="0" i="0" u="none" strike="noStrike" cap="none" baseline="0" dirty="0">
                <a:solidFill>
                  <a:schemeClr val="dk1"/>
                </a:solidFill>
                <a:latin typeface="Calibri"/>
                <a:ea typeface="Calibri"/>
                <a:cs typeface="Calibri"/>
                <a:sym typeface="Calibri"/>
              </a:rPr>
              <a:t>, HTML, </a:t>
            </a:r>
            <a:r>
              <a:rPr lang="en-US" sz="2800" b="0" i="0" u="none" strike="noStrike" cap="none" baseline="0" dirty="0" err="1">
                <a:solidFill>
                  <a:schemeClr val="dk1"/>
                </a:solidFill>
                <a:latin typeface="Calibri"/>
                <a:ea typeface="Calibri"/>
                <a:cs typeface="Calibri"/>
                <a:sym typeface="Calibri"/>
              </a:rPr>
              <a:t>Javascript</a:t>
            </a:r>
            <a:r>
              <a:rPr lang="en-US" sz="2800" b="0" i="0" u="none" strike="noStrike" cap="none" baseline="0" dirty="0">
                <a:solidFill>
                  <a:schemeClr val="dk1"/>
                </a:solidFill>
                <a:latin typeface="Calibri"/>
                <a:ea typeface="Calibri"/>
                <a:cs typeface="Calibri"/>
                <a:sym typeface="Calibri"/>
              </a:rPr>
              <a:t>, </a:t>
            </a:r>
            <a:r>
              <a:rPr lang="en-US" sz="2800" dirty="0" smtClean="0">
                <a:solidFill>
                  <a:schemeClr val="dk1"/>
                </a:solidFill>
                <a:latin typeface="Calibri"/>
                <a:ea typeface="Calibri"/>
                <a:cs typeface="Calibri"/>
                <a:sym typeface="Calibri"/>
              </a:rPr>
              <a:t>PHP, and </a:t>
            </a:r>
            <a:r>
              <a:rPr lang="en-US" sz="2800" b="0" i="0" u="none" strike="noStrike" cap="none" baseline="0" dirty="0" smtClean="0">
                <a:solidFill>
                  <a:schemeClr val="dk1"/>
                </a:solidFill>
                <a:latin typeface="Calibri"/>
                <a:ea typeface="Calibri"/>
                <a:cs typeface="Calibri"/>
                <a:sym typeface="Calibri"/>
              </a:rPr>
              <a:t>SQL</a:t>
            </a:r>
            <a:endParaRPr lang="en-US" sz="2800" b="0" i="0" u="none" strike="noStrike" cap="none" baseline="0" dirty="0">
              <a:solidFill>
                <a:schemeClr val="dk1"/>
              </a:solidFill>
              <a:latin typeface="Calibri"/>
              <a:ea typeface="Calibri"/>
              <a:cs typeface="Calibri"/>
              <a:sym typeface="Calibri"/>
            </a:endParaRPr>
          </a:p>
        </p:txBody>
      </p:sp>
    </p:spTree>
  </p:cSld>
  <p:clrMapOvr>
    <a:masterClrMapping/>
  </p:clrMapOvr>
  <p:transition spd="slow">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Shape 147"/>
          <p:cNvSpPr txBox="1">
            <a:spLocks noGrp="1"/>
          </p:cNvSpPr>
          <p:nvPr>
            <p:ph type="title"/>
          </p:nvPr>
        </p:nvSpPr>
        <p:spPr>
          <a:prstGeom prst="rect">
            <a:avLst/>
          </a:prstGeom>
          <a:noFill/>
          <a:ln>
            <a:noFill/>
          </a:ln>
        </p:spPr>
        <p:txBody>
          <a:bodyPr lIns="91425" tIns="45700" rIns="91425" bIns="45700" anchor="ctr" anchorCtr="0">
            <a:spAutoFit/>
          </a:bodyPr>
          <a:lstStyle/>
          <a:p>
            <a:pPr marL="0" marR="0" lvl="0" indent="0" algn="ctr"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Agenda</a:t>
            </a:r>
          </a:p>
        </p:txBody>
      </p:sp>
      <p:sp>
        <p:nvSpPr>
          <p:cNvPr id="148" name="Shape 148"/>
          <p:cNvSpPr txBox="1">
            <a:spLocks noGrp="1"/>
          </p:cNvSpPr>
          <p:nvPr>
            <p:ph idx="1"/>
          </p:nvPr>
        </p:nvSpPr>
        <p:spPr>
          <a:xfrm>
            <a:off x="779463" y="1949824"/>
            <a:ext cx="7583488" cy="2882800"/>
          </a:xfrm>
          <a:prstGeom prst="rect">
            <a:avLst/>
          </a:prstGeom>
          <a:noFill/>
          <a:ln>
            <a:noFill/>
          </a:ln>
        </p:spPr>
        <p:txBody>
          <a:bodyPr lIns="91425" tIns="45700" rIns="91425" bIns="45700" anchor="t" anchorCtr="0">
            <a:spAutoFit/>
          </a:bodyPr>
          <a:lstStyle/>
          <a:p>
            <a:pPr marL="342900" marR="0" lvl="0" indent="-342900" algn="l" rtl="0">
              <a:spcBef>
                <a:spcPts val="0"/>
              </a:spcBef>
              <a:buClr>
                <a:schemeClr val="dk1"/>
              </a:buClr>
              <a:buSzPct val="100000"/>
              <a:buFont typeface="Calibri"/>
              <a:buChar char="•"/>
            </a:pPr>
            <a:r>
              <a:rPr lang="en-US" sz="3200" b="0" i="0" u="none" strike="sngStrike" cap="none" baseline="0" dirty="0">
                <a:solidFill>
                  <a:schemeClr val="dk1"/>
                </a:solidFill>
                <a:latin typeface="Calibri"/>
                <a:ea typeface="Calibri"/>
                <a:cs typeface="Calibri"/>
                <a:sym typeface="Calibri"/>
              </a:rPr>
              <a:t>Company and Client Introduction</a:t>
            </a:r>
          </a:p>
          <a:p>
            <a:pPr marL="342900" marR="0" lvl="0" indent="-342900" algn="l" rtl="0">
              <a:spcBef>
                <a:spcPts val="640"/>
              </a:spcBef>
              <a:buClr>
                <a:schemeClr val="dk1"/>
              </a:buClr>
              <a:buSzPct val="100000"/>
              <a:buFont typeface="Calibri"/>
              <a:buChar char="•"/>
            </a:pPr>
            <a:r>
              <a:rPr lang="en-US" sz="3200" b="0" i="0" u="none" strike="sngStrike" cap="none" baseline="0" dirty="0">
                <a:solidFill>
                  <a:schemeClr val="dk1"/>
                </a:solidFill>
                <a:latin typeface="Calibri"/>
                <a:ea typeface="Calibri"/>
                <a:cs typeface="Calibri"/>
                <a:sym typeface="Calibri"/>
              </a:rPr>
              <a:t>Problem and Constraints</a:t>
            </a:r>
          </a:p>
          <a:p>
            <a:pPr marL="342900" marR="0" lvl="0" indent="-342900" algn="l" rtl="0">
              <a:spcBef>
                <a:spcPts val="640"/>
              </a:spcBef>
              <a:buClr>
                <a:schemeClr val="dk1"/>
              </a:buClr>
              <a:buSzPct val="100000"/>
              <a:buFont typeface="Calibri"/>
              <a:buChar char="•"/>
            </a:pPr>
            <a:r>
              <a:rPr lang="en-US" sz="3200" b="0" i="0" u="none" strike="sngStrike" cap="none" baseline="0" dirty="0">
                <a:solidFill>
                  <a:schemeClr val="dk1"/>
                </a:solidFill>
                <a:latin typeface="Calibri"/>
                <a:ea typeface="Calibri"/>
                <a:cs typeface="Calibri"/>
                <a:sym typeface="Calibri"/>
              </a:rPr>
              <a:t>Solution and Goals</a:t>
            </a:r>
          </a:p>
          <a:p>
            <a:pPr marL="342900" marR="0" lvl="0" indent="-342900" algn="l" rtl="0">
              <a:spcBef>
                <a:spcPts val="640"/>
              </a:spcBef>
              <a:buClr>
                <a:schemeClr val="dk1"/>
              </a:buClr>
              <a:buSzPct val="100000"/>
              <a:buFont typeface="Calibri"/>
              <a:buChar char="•"/>
            </a:pPr>
            <a:r>
              <a:rPr lang="en-US" sz="3200" b="0" i="0" u="none" strike="noStrike" cap="none" baseline="0" dirty="0">
                <a:solidFill>
                  <a:schemeClr val="dk1"/>
                </a:solidFill>
                <a:latin typeface="Calibri"/>
                <a:ea typeface="Calibri"/>
                <a:cs typeface="Calibri"/>
                <a:sym typeface="Calibri"/>
              </a:rPr>
              <a:t>Project Timeline</a:t>
            </a:r>
          </a:p>
          <a:p>
            <a:pPr marL="342900" marR="0" lvl="0" indent="-139700" algn="l" rtl="0">
              <a:spcBef>
                <a:spcPts val="640"/>
              </a:spcBef>
              <a:buClr>
                <a:schemeClr val="dk1"/>
              </a:buClr>
              <a:buFont typeface="Calibri"/>
              <a:buNone/>
            </a:pPr>
            <a:endParaRPr sz="3200" b="0" i="0" u="none" strike="noStrike" cap="none" baseline="0" dirty="0">
              <a:solidFill>
                <a:schemeClr val="dk1"/>
              </a:solidFill>
              <a:latin typeface="Calibri"/>
              <a:ea typeface="Calibri"/>
              <a:cs typeface="Calibri"/>
              <a:sym typeface="Calibri"/>
            </a:endParaRPr>
          </a:p>
        </p:txBody>
      </p:sp>
    </p:spTree>
  </p:cSld>
  <p:clrMapOvr>
    <a:masterClrMapping/>
  </p:clrMapOvr>
  <p:transition spd="slow">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Shape 153"/>
          <p:cNvSpPr txBox="1">
            <a:spLocks noGrp="1"/>
          </p:cNvSpPr>
          <p:nvPr>
            <p:ph type="title"/>
          </p:nvPr>
        </p:nvSpPr>
        <p:spPr>
          <a:prstGeom prst="rect">
            <a:avLst/>
          </a:prstGeom>
          <a:noFill/>
          <a:ln>
            <a:noFill/>
          </a:ln>
        </p:spPr>
        <p:txBody>
          <a:bodyPr lIns="91425" tIns="45700" rIns="91425" bIns="45700" anchor="ctr" anchorCtr="0">
            <a:spAutoFit/>
          </a:bodyPr>
          <a:lstStyle/>
          <a:p>
            <a:pPr marL="0" marR="0" lvl="0" indent="0" algn="ctr"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Development Model</a:t>
            </a:r>
          </a:p>
        </p:txBody>
      </p:sp>
      <p:sp>
        <p:nvSpPr>
          <p:cNvPr id="154" name="Shape 154"/>
          <p:cNvSpPr txBox="1">
            <a:spLocks noGrp="1"/>
          </p:cNvSpPr>
          <p:nvPr>
            <p:ph idx="1"/>
          </p:nvPr>
        </p:nvSpPr>
        <p:spPr>
          <a:prstGeom prst="rect">
            <a:avLst/>
          </a:prstGeom>
          <a:noFill/>
          <a:ln>
            <a:noFill/>
          </a:ln>
        </p:spPr>
        <p:txBody>
          <a:bodyPr lIns="91425" tIns="45700" rIns="91425" bIns="45700" anchor="t" anchorCtr="0">
            <a:spAutoFit/>
          </a:bodyPr>
          <a:lstStyle/>
          <a:p>
            <a:pPr marL="342900" marR="0" lvl="0" indent="-139700" algn="l" rtl="0">
              <a:spcBef>
                <a:spcPts val="0"/>
              </a:spcBef>
              <a:buClr>
                <a:schemeClr val="dk1"/>
              </a:buClr>
              <a:buFont typeface="Calibri"/>
              <a:buNone/>
            </a:pPr>
            <a:endParaRPr sz="3200" b="0" i="0" u="none" strike="noStrike" cap="none" baseline="0">
              <a:solidFill>
                <a:schemeClr val="dk1"/>
              </a:solidFill>
              <a:latin typeface="Calibri"/>
              <a:ea typeface="Calibri"/>
              <a:cs typeface="Calibri"/>
              <a:sym typeface="Calibri"/>
            </a:endParaRPr>
          </a:p>
        </p:txBody>
      </p:sp>
      <p:pic>
        <p:nvPicPr>
          <p:cNvPr id="155" name="Shape 155"/>
          <p:cNvPicPr preferRelativeResize="0"/>
          <p:nvPr/>
        </p:nvPicPr>
        <p:blipFill rotWithShape="1">
          <a:blip r:embed="rId3">
            <a:alphaModFix/>
          </a:blip>
          <a:srcRect/>
          <a:stretch/>
        </p:blipFill>
        <p:spPr>
          <a:xfrm>
            <a:off x="228600" y="1562100"/>
            <a:ext cx="8715374" cy="5169323"/>
          </a:xfrm>
          <a:prstGeom prst="rect">
            <a:avLst/>
          </a:prstGeom>
          <a:noFill/>
          <a:ln>
            <a:noFill/>
          </a:ln>
        </p:spPr>
      </p:pic>
    </p:spTree>
  </p:cSld>
  <p:clrMapOvr>
    <a:masterClrMapping/>
  </p:clrMapOvr>
  <p:transition spd="slow">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Shape 160"/>
          <p:cNvSpPr txBox="1">
            <a:spLocks noGrp="1"/>
          </p:cNvSpPr>
          <p:nvPr>
            <p:ph type="title"/>
          </p:nvPr>
        </p:nvSpPr>
        <p:spPr>
          <a:prstGeom prst="rect">
            <a:avLst/>
          </a:prstGeom>
          <a:noFill/>
          <a:ln>
            <a:noFill/>
          </a:ln>
        </p:spPr>
        <p:txBody>
          <a:bodyPr lIns="91425" tIns="45700" rIns="91425" bIns="45700" anchor="ctr" anchorCtr="0">
            <a:spAutoFit/>
          </a:bodyPr>
          <a:lstStyle/>
          <a:p>
            <a:pPr marL="0" marR="0" lvl="0" indent="0" algn="ctr"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Project Timeline</a:t>
            </a:r>
          </a:p>
        </p:txBody>
      </p:sp>
      <p:sp>
        <p:nvSpPr>
          <p:cNvPr id="161" name="Shape 161"/>
          <p:cNvSpPr txBox="1">
            <a:spLocks noGrp="1"/>
          </p:cNvSpPr>
          <p:nvPr>
            <p:ph idx="1"/>
          </p:nvPr>
        </p:nvSpPr>
        <p:spPr>
          <a:prstGeom prst="rect">
            <a:avLst/>
          </a:prstGeom>
          <a:noFill/>
          <a:ln>
            <a:noFill/>
          </a:ln>
        </p:spPr>
        <p:txBody>
          <a:bodyPr lIns="91425" tIns="45700" rIns="91425" bIns="45700" anchor="t" anchorCtr="0">
            <a:spAutoFit/>
          </a:bodyPr>
          <a:lstStyle/>
          <a:p>
            <a:pPr marL="342900" marR="0" lvl="0" indent="-139700" algn="l" rtl="0">
              <a:spcBef>
                <a:spcPts val="0"/>
              </a:spcBef>
              <a:buClr>
                <a:schemeClr val="dk1"/>
              </a:buClr>
              <a:buFont typeface="Calibri"/>
              <a:buNone/>
            </a:pPr>
            <a:endParaRPr sz="3200" b="0" i="0" u="none" strike="noStrike" cap="none" baseline="0">
              <a:solidFill>
                <a:schemeClr val="dk1"/>
              </a:solidFill>
              <a:latin typeface="Calibri"/>
              <a:ea typeface="Calibri"/>
              <a:cs typeface="Calibri"/>
              <a:sym typeface="Calibri"/>
            </a:endParaRPr>
          </a:p>
        </p:txBody>
      </p:sp>
      <p:pic>
        <p:nvPicPr>
          <p:cNvPr id="162" name="Shape 162"/>
          <p:cNvPicPr preferRelativeResize="0"/>
          <p:nvPr/>
        </p:nvPicPr>
        <p:blipFill rotWithShape="1">
          <a:blip r:embed="rId3">
            <a:alphaModFix/>
          </a:blip>
          <a:srcRect/>
          <a:stretch/>
        </p:blipFill>
        <p:spPr>
          <a:xfrm>
            <a:off x="72571" y="1660071"/>
            <a:ext cx="8998857" cy="4989285"/>
          </a:xfrm>
          <a:prstGeom prst="rect">
            <a:avLst/>
          </a:prstGeom>
          <a:noFill/>
          <a:ln>
            <a:noFill/>
          </a:ln>
        </p:spPr>
      </p:pic>
    </p:spTree>
  </p:cSld>
  <p:clrMapOvr>
    <a:masterClrMapping/>
  </p:clrMapOvr>
  <p:transition spd="slow">
    <p:cu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Shape 167"/>
          <p:cNvSpPr txBox="1">
            <a:spLocks noGrp="1"/>
          </p:cNvSpPr>
          <p:nvPr>
            <p:ph type="title"/>
          </p:nvPr>
        </p:nvSpPr>
        <p:spPr>
          <a:xfrm>
            <a:off x="779463" y="482632"/>
            <a:ext cx="7583488" cy="769401"/>
          </a:xfrm>
          <a:prstGeom prst="rect">
            <a:avLst/>
          </a:prstGeom>
          <a:noFill/>
          <a:ln>
            <a:noFill/>
          </a:ln>
        </p:spPr>
        <p:txBody>
          <a:bodyPr lIns="91425" tIns="45700" rIns="91425" bIns="45700" anchor="ctr" anchorCtr="0">
            <a:spAutoFit/>
          </a:bodyPr>
          <a:lstStyle/>
          <a:p>
            <a:pPr marL="0" marR="0" lvl="0" indent="0" algn="ctr" rtl="0">
              <a:spcBef>
                <a:spcPts val="0"/>
              </a:spcBef>
              <a:buClr>
                <a:schemeClr val="dk1"/>
              </a:buClr>
              <a:buFont typeface="Calibri"/>
              <a:buNone/>
            </a:pPr>
            <a:r>
              <a:rPr lang="en-US" sz="4400" b="0" i="0" u="none" strike="noStrike" cap="none" baseline="0" dirty="0" smtClean="0">
                <a:solidFill>
                  <a:schemeClr val="dk1"/>
                </a:solidFill>
                <a:latin typeface="Calibri"/>
                <a:ea typeface="Calibri"/>
                <a:cs typeface="Calibri"/>
                <a:sym typeface="Calibri"/>
              </a:rPr>
              <a:t>Mission</a:t>
            </a:r>
            <a:r>
              <a:rPr lang="en-US" sz="4400" b="0" i="0" u="none" strike="noStrike" cap="none" dirty="0" smtClean="0">
                <a:solidFill>
                  <a:schemeClr val="dk1"/>
                </a:solidFill>
                <a:latin typeface="Calibri"/>
                <a:ea typeface="Calibri"/>
                <a:cs typeface="Calibri"/>
                <a:sym typeface="Calibri"/>
              </a:rPr>
              <a:t> Statement</a:t>
            </a:r>
            <a:endParaRPr sz="4400" b="0" i="0" u="none" strike="noStrike" cap="none" baseline="0" dirty="0">
              <a:solidFill>
                <a:schemeClr val="dk1"/>
              </a:solidFill>
              <a:latin typeface="Calibri"/>
              <a:ea typeface="Calibri"/>
              <a:cs typeface="Calibri"/>
              <a:sym typeface="Calibri"/>
            </a:endParaRPr>
          </a:p>
        </p:txBody>
      </p:sp>
      <p:sp>
        <p:nvSpPr>
          <p:cNvPr id="168" name="Shape 168"/>
          <p:cNvSpPr txBox="1">
            <a:spLocks noGrp="1"/>
          </p:cNvSpPr>
          <p:nvPr>
            <p:ph idx="1"/>
          </p:nvPr>
        </p:nvSpPr>
        <p:spPr>
          <a:prstGeom prst="rect">
            <a:avLst/>
          </a:prstGeom>
          <a:noFill/>
          <a:ln>
            <a:noFill/>
          </a:ln>
        </p:spPr>
        <p:txBody>
          <a:bodyPr lIns="91425" tIns="45700" rIns="91425" bIns="45700" anchor="t" anchorCtr="0">
            <a:spAutoFit/>
          </a:bodyPr>
          <a:lstStyle/>
          <a:p>
            <a:pPr marL="0" marR="0" lvl="0" indent="0" algn="l" rtl="0">
              <a:spcBef>
                <a:spcPts val="0"/>
              </a:spcBef>
              <a:buClr>
                <a:schemeClr val="dk1"/>
              </a:buClr>
              <a:buSzPct val="25000"/>
              <a:buFont typeface="Calibri"/>
              <a:buNone/>
            </a:pPr>
            <a:r>
              <a:rPr lang="en-US" sz="3200" b="0" i="0" u="none" strike="noStrike" cap="none" baseline="0">
                <a:solidFill>
                  <a:schemeClr val="dk1"/>
                </a:solidFill>
                <a:latin typeface="Calibri"/>
                <a:ea typeface="Calibri"/>
                <a:cs typeface="Calibri"/>
                <a:sym typeface="Calibri"/>
              </a:rPr>
              <a:t>SMARK Solutions hopes to achieve successful completion of its software to provide technology to enhance the efforts of Grassroot Givers without altering the current system.  With the new technologies we hope to provide more time spent on advancement within their mission.</a:t>
            </a:r>
          </a:p>
        </p:txBody>
      </p:sp>
    </p:spTree>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Shape 86"/>
          <p:cNvSpPr txBox="1">
            <a:spLocks noGrp="1"/>
          </p:cNvSpPr>
          <p:nvPr>
            <p:ph type="title"/>
          </p:nvPr>
        </p:nvSpPr>
        <p:spPr>
          <a:prstGeom prst="rect">
            <a:avLst/>
          </a:prstGeom>
          <a:noFill/>
          <a:ln>
            <a:noFill/>
          </a:ln>
        </p:spPr>
        <p:txBody>
          <a:bodyPr lIns="91425" tIns="45700" rIns="91425" bIns="45700" anchor="ctr" anchorCtr="0">
            <a:spAutoFit/>
          </a:bodyPr>
          <a:lstStyle/>
          <a:p>
            <a:pPr marL="0" marR="0" lvl="0" indent="0" algn="ctr"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Agenda</a:t>
            </a:r>
          </a:p>
        </p:txBody>
      </p:sp>
      <p:sp>
        <p:nvSpPr>
          <p:cNvPr id="87" name="Shape 87"/>
          <p:cNvSpPr txBox="1">
            <a:spLocks noGrp="1"/>
          </p:cNvSpPr>
          <p:nvPr>
            <p:ph idx="1"/>
          </p:nvPr>
        </p:nvSpPr>
        <p:spPr>
          <a:prstGeom prst="rect">
            <a:avLst/>
          </a:prstGeom>
          <a:noFill/>
          <a:ln>
            <a:noFill/>
          </a:ln>
        </p:spPr>
        <p:txBody>
          <a:bodyPr lIns="91425" tIns="45700" rIns="91425" bIns="45700" anchor="t" anchorCtr="0">
            <a:spAutoFit/>
          </a:bodyPr>
          <a:lstStyle/>
          <a:p>
            <a:pPr marL="342900" marR="0" lvl="0" indent="-342900" algn="l" rtl="0">
              <a:spcBef>
                <a:spcPts val="0"/>
              </a:spcBef>
              <a:buClr>
                <a:schemeClr val="dk1"/>
              </a:buClr>
              <a:buSzPct val="100000"/>
              <a:buFont typeface="Calibri"/>
              <a:buChar char="•"/>
            </a:pPr>
            <a:r>
              <a:rPr lang="en-US" sz="3200" b="0" i="0" u="none" strike="noStrike" cap="none" baseline="0">
                <a:solidFill>
                  <a:schemeClr val="dk1"/>
                </a:solidFill>
                <a:latin typeface="Calibri"/>
                <a:ea typeface="Calibri"/>
                <a:cs typeface="Calibri"/>
                <a:sym typeface="Calibri"/>
              </a:rPr>
              <a:t>Company and Client Introduction</a:t>
            </a:r>
          </a:p>
          <a:p>
            <a:pPr marL="342900" marR="0" lvl="0" indent="-342900" algn="l" rtl="0">
              <a:spcBef>
                <a:spcPts val="640"/>
              </a:spcBef>
              <a:buClr>
                <a:schemeClr val="dk1"/>
              </a:buClr>
              <a:buSzPct val="100000"/>
              <a:buFont typeface="Calibri"/>
              <a:buChar char="•"/>
            </a:pPr>
            <a:r>
              <a:rPr lang="en-US" sz="3200" b="0" i="0" u="none" strike="noStrike" cap="none" baseline="0">
                <a:solidFill>
                  <a:schemeClr val="dk1"/>
                </a:solidFill>
                <a:latin typeface="Calibri"/>
                <a:ea typeface="Calibri"/>
                <a:cs typeface="Calibri"/>
                <a:sym typeface="Calibri"/>
              </a:rPr>
              <a:t>Problem and Constraints</a:t>
            </a:r>
          </a:p>
          <a:p>
            <a:pPr marL="342900" marR="0" lvl="0" indent="-342900" algn="l" rtl="0">
              <a:spcBef>
                <a:spcPts val="640"/>
              </a:spcBef>
              <a:buClr>
                <a:schemeClr val="dk1"/>
              </a:buClr>
              <a:buSzPct val="100000"/>
              <a:buFont typeface="Calibri"/>
              <a:buChar char="•"/>
            </a:pPr>
            <a:r>
              <a:rPr lang="en-US" sz="3200" b="0" i="0" u="none" strike="noStrike" cap="none" baseline="0">
                <a:solidFill>
                  <a:schemeClr val="dk1"/>
                </a:solidFill>
                <a:latin typeface="Calibri"/>
                <a:ea typeface="Calibri"/>
                <a:cs typeface="Calibri"/>
                <a:sym typeface="Calibri"/>
              </a:rPr>
              <a:t>Solution and Goals</a:t>
            </a:r>
          </a:p>
          <a:p>
            <a:pPr marL="342900" marR="0" lvl="0" indent="-342900" algn="l" rtl="0">
              <a:spcBef>
                <a:spcPts val="640"/>
              </a:spcBef>
              <a:buClr>
                <a:schemeClr val="dk1"/>
              </a:buClr>
              <a:buSzPct val="100000"/>
              <a:buFont typeface="Calibri"/>
              <a:buChar char="•"/>
            </a:pPr>
            <a:r>
              <a:rPr lang="en-US" sz="3200" b="0" i="0" u="none" strike="noStrike" cap="none" baseline="0">
                <a:solidFill>
                  <a:schemeClr val="dk1"/>
                </a:solidFill>
                <a:latin typeface="Calibri"/>
                <a:ea typeface="Calibri"/>
                <a:cs typeface="Calibri"/>
                <a:sym typeface="Calibri"/>
              </a:rPr>
              <a:t>Project Timeline</a:t>
            </a:r>
          </a:p>
          <a:p>
            <a:pPr marL="342900" marR="0" lvl="0" indent="-139700" algn="l" rtl="0">
              <a:spcBef>
                <a:spcPts val="640"/>
              </a:spcBef>
              <a:buClr>
                <a:schemeClr val="dk1"/>
              </a:buClr>
              <a:buFont typeface="Calibri"/>
              <a:buNone/>
            </a:pPr>
            <a:endParaRPr sz="3200" b="0" i="0" u="none" strike="noStrike" cap="none" baseline="0">
              <a:solidFill>
                <a:schemeClr val="dk1"/>
              </a:solidFill>
              <a:latin typeface="Calibri"/>
              <a:ea typeface="Calibri"/>
              <a:cs typeface="Calibri"/>
              <a:sym typeface="Calibri"/>
            </a:endParaRPr>
          </a:p>
        </p:txBody>
      </p:sp>
    </p:spTree>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Shape 92"/>
          <p:cNvSpPr txBox="1">
            <a:spLocks noGrp="1"/>
          </p:cNvSpPr>
          <p:nvPr>
            <p:ph type="title"/>
          </p:nvPr>
        </p:nvSpPr>
        <p:spPr>
          <a:prstGeom prst="rect">
            <a:avLst/>
          </a:prstGeom>
          <a:noFill/>
          <a:ln>
            <a:noFill/>
          </a:ln>
        </p:spPr>
        <p:txBody>
          <a:bodyPr lIns="91425" tIns="45700" rIns="91425" bIns="45700" anchor="ctr" anchorCtr="0">
            <a:spAutoFit/>
          </a:bodyPr>
          <a:lstStyle/>
          <a:p>
            <a:pPr marL="0" marR="0" lvl="0" indent="0" algn="ctr" rtl="0">
              <a:spcBef>
                <a:spcPts val="0"/>
              </a:spcBef>
              <a:buClr>
                <a:srgbClr val="666666"/>
              </a:buClr>
              <a:buSzPct val="25000"/>
              <a:buFont typeface="Consolas"/>
              <a:buNone/>
            </a:pPr>
            <a:r>
              <a:rPr lang="en-US" sz="4400" b="0" i="0" u="none" strike="noStrike" cap="none" baseline="0" dirty="0">
                <a:solidFill>
                  <a:srgbClr val="666666"/>
                </a:solidFill>
                <a:latin typeface="Consolas"/>
                <a:ea typeface="Consolas"/>
                <a:cs typeface="Consolas"/>
                <a:sym typeface="Consolas"/>
              </a:rPr>
              <a:t>SMARK </a:t>
            </a:r>
            <a:r>
              <a:rPr lang="en-US" sz="4400" b="0" i="0" u="none" strike="noStrike" cap="none" baseline="0" dirty="0" smtClean="0">
                <a:solidFill>
                  <a:srgbClr val="666666"/>
                </a:solidFill>
                <a:latin typeface="Consolas"/>
                <a:ea typeface="Consolas"/>
                <a:cs typeface="Consolas"/>
                <a:sym typeface="Consolas"/>
              </a:rPr>
              <a:t>Solutions</a:t>
            </a:r>
            <a:br>
              <a:rPr lang="en-US" sz="4400" b="0" i="0" u="none" strike="noStrike" cap="none" baseline="0" dirty="0" smtClean="0">
                <a:solidFill>
                  <a:srgbClr val="666666"/>
                </a:solidFill>
                <a:latin typeface="Consolas"/>
                <a:ea typeface="Consolas"/>
                <a:cs typeface="Consolas"/>
                <a:sym typeface="Consolas"/>
              </a:rPr>
            </a:br>
            <a:r>
              <a:rPr lang="en-US" sz="2200" b="0" i="0" u="none" strike="noStrike" cap="none" baseline="0" dirty="0" smtClean="0">
                <a:solidFill>
                  <a:srgbClr val="666666"/>
                </a:solidFill>
                <a:latin typeface="Consolas"/>
                <a:ea typeface="Consolas"/>
                <a:cs typeface="Consolas"/>
                <a:sym typeface="Consolas"/>
              </a:rPr>
              <a:t>Be </a:t>
            </a:r>
            <a:r>
              <a:rPr lang="en-US" sz="2200" b="0" i="0" u="none" strike="noStrike" cap="none" baseline="0" dirty="0">
                <a:solidFill>
                  <a:srgbClr val="666666"/>
                </a:solidFill>
                <a:latin typeface="Consolas"/>
                <a:ea typeface="Consolas"/>
                <a:cs typeface="Consolas"/>
                <a:sym typeface="Consolas"/>
              </a:rPr>
              <a:t>intuitive. Be efficient. Be SMARK.</a:t>
            </a:r>
          </a:p>
        </p:txBody>
      </p:sp>
      <p:sp>
        <p:nvSpPr>
          <p:cNvPr id="93" name="Shape 93"/>
          <p:cNvSpPr txBox="1">
            <a:spLocks noGrp="1"/>
          </p:cNvSpPr>
          <p:nvPr>
            <p:ph idx="1"/>
          </p:nvPr>
        </p:nvSpPr>
        <p:spPr>
          <a:prstGeom prst="rect">
            <a:avLst/>
          </a:prstGeom>
          <a:noFill/>
          <a:ln>
            <a:noFill/>
          </a:ln>
        </p:spPr>
        <p:txBody>
          <a:bodyPr lIns="91425" tIns="45700" rIns="91425" bIns="45700" anchor="t" anchorCtr="0">
            <a:spAutoFit/>
          </a:bodyPr>
          <a:lstStyle/>
          <a:p>
            <a:pPr marL="342900" marR="0" lvl="0" indent="-342900" algn="l" rtl="0">
              <a:lnSpc>
                <a:spcPct val="90000"/>
              </a:lnSpc>
              <a:spcBef>
                <a:spcPts val="0"/>
              </a:spcBef>
              <a:buClr>
                <a:schemeClr val="dk1"/>
              </a:buClr>
              <a:buSzPct val="100000"/>
              <a:buFont typeface="Calibri"/>
              <a:buChar char="•"/>
            </a:pPr>
            <a:r>
              <a:rPr lang="en-US" sz="3200" b="0" i="0" u="none" strike="noStrike" cap="none" baseline="0">
                <a:solidFill>
                  <a:schemeClr val="dk1"/>
                </a:solidFill>
                <a:latin typeface="Calibri"/>
                <a:ea typeface="Calibri"/>
                <a:cs typeface="Calibri"/>
                <a:sym typeface="Calibri"/>
              </a:rPr>
              <a:t>Salvatore Baisley - Database Manager</a:t>
            </a:r>
          </a:p>
          <a:p>
            <a:pPr marL="342900" marR="0" lvl="0" indent="-342900" algn="l" rtl="0">
              <a:lnSpc>
                <a:spcPct val="90000"/>
              </a:lnSpc>
              <a:spcBef>
                <a:spcPts val="640"/>
              </a:spcBef>
              <a:buClr>
                <a:schemeClr val="dk1"/>
              </a:buClr>
              <a:buSzPct val="100000"/>
              <a:buFont typeface="Calibri"/>
              <a:buChar char="•"/>
            </a:pPr>
            <a:r>
              <a:rPr lang="en-US" sz="3200" b="0" i="0" u="none" strike="noStrike" cap="none" baseline="0">
                <a:solidFill>
                  <a:schemeClr val="dk1"/>
                </a:solidFill>
                <a:latin typeface="Calibri"/>
                <a:ea typeface="Calibri"/>
                <a:cs typeface="Calibri"/>
                <a:sym typeface="Calibri"/>
              </a:rPr>
              <a:t>Mary Ritchie - Webmaster</a:t>
            </a:r>
          </a:p>
          <a:p>
            <a:pPr marL="342900" marR="0" lvl="0" indent="-342900" algn="l" rtl="0">
              <a:lnSpc>
                <a:spcPct val="90000"/>
              </a:lnSpc>
              <a:spcBef>
                <a:spcPts val="640"/>
              </a:spcBef>
              <a:buClr>
                <a:schemeClr val="dk1"/>
              </a:buClr>
              <a:buSzPct val="100000"/>
              <a:buFont typeface="Calibri"/>
              <a:buChar char="•"/>
            </a:pPr>
            <a:r>
              <a:rPr lang="en-US" sz="3200" b="0" i="0" u="none" strike="noStrike" cap="none" baseline="0">
                <a:solidFill>
                  <a:schemeClr val="dk1"/>
                </a:solidFill>
                <a:latin typeface="Calibri"/>
                <a:ea typeface="Calibri"/>
                <a:cs typeface="Calibri"/>
                <a:sym typeface="Calibri"/>
              </a:rPr>
              <a:t>Anna Grant - Team Lead</a:t>
            </a:r>
          </a:p>
          <a:p>
            <a:pPr marL="342900" marR="0" lvl="0" indent="-342900" algn="l" rtl="0">
              <a:lnSpc>
                <a:spcPct val="90000"/>
              </a:lnSpc>
              <a:spcBef>
                <a:spcPts val="640"/>
              </a:spcBef>
              <a:buClr>
                <a:schemeClr val="dk1"/>
              </a:buClr>
              <a:buSzPct val="100000"/>
              <a:buFont typeface="Calibri"/>
              <a:buChar char="•"/>
            </a:pPr>
            <a:r>
              <a:rPr lang="en-US" sz="3200" b="0" i="0" u="none" strike="noStrike" cap="none" baseline="0">
                <a:solidFill>
                  <a:schemeClr val="dk1"/>
                </a:solidFill>
                <a:latin typeface="Calibri"/>
                <a:ea typeface="Calibri"/>
                <a:cs typeface="Calibri"/>
                <a:sym typeface="Calibri"/>
              </a:rPr>
              <a:t>Ryan Martin - Chief QA/Testing</a:t>
            </a:r>
          </a:p>
          <a:p>
            <a:pPr marL="342900" marR="0" lvl="0" indent="-342900" algn="l" rtl="0">
              <a:lnSpc>
                <a:spcPct val="90000"/>
              </a:lnSpc>
              <a:spcBef>
                <a:spcPts val="640"/>
              </a:spcBef>
              <a:buClr>
                <a:schemeClr val="dk1"/>
              </a:buClr>
              <a:buSzPct val="100000"/>
              <a:buFont typeface="Calibri"/>
              <a:buChar char="•"/>
            </a:pPr>
            <a:r>
              <a:rPr lang="en-US" sz="3200" b="0" i="0" u="none" strike="noStrike" cap="none" baseline="0">
                <a:solidFill>
                  <a:schemeClr val="dk1"/>
                </a:solidFill>
                <a:latin typeface="Calibri"/>
                <a:ea typeface="Calibri"/>
                <a:cs typeface="Calibri"/>
                <a:sym typeface="Calibri"/>
              </a:rPr>
              <a:t>Kathryn Egan - Lead Programmer</a:t>
            </a:r>
          </a:p>
          <a:p>
            <a:pPr marL="342900" marR="0" lvl="0" indent="-139700" algn="l" rtl="0">
              <a:lnSpc>
                <a:spcPct val="90000"/>
              </a:lnSpc>
              <a:spcBef>
                <a:spcPts val="640"/>
              </a:spcBef>
              <a:buClr>
                <a:schemeClr val="dk1"/>
              </a:buClr>
              <a:buFont typeface="Calibri"/>
              <a:buNone/>
            </a:pPr>
            <a:endParaRPr sz="3200" b="0" i="0" u="none" strike="noStrike" cap="none" baseline="0">
              <a:solidFill>
                <a:schemeClr val="dk1"/>
              </a:solidFill>
              <a:latin typeface="Calibri"/>
              <a:ea typeface="Calibri"/>
              <a:cs typeface="Calibri"/>
              <a:sym typeface="Calibri"/>
            </a:endParaRPr>
          </a:p>
          <a:p>
            <a:pPr marL="0" marR="0" lvl="0" indent="0" algn="ctr" rtl="0">
              <a:lnSpc>
                <a:spcPct val="90000"/>
              </a:lnSpc>
              <a:spcBef>
                <a:spcPts val="640"/>
              </a:spcBef>
              <a:buClr>
                <a:schemeClr val="dk1"/>
              </a:buClr>
              <a:buSzPct val="25000"/>
              <a:buFont typeface="Calibri"/>
              <a:buNone/>
            </a:pPr>
            <a:r>
              <a:rPr lang="en-US" sz="3200" b="0" i="0" u="none" strike="noStrike" cap="none" baseline="0">
                <a:solidFill>
                  <a:schemeClr val="dk1"/>
                </a:solidFill>
                <a:latin typeface="Calibri"/>
                <a:ea typeface="Calibri"/>
                <a:cs typeface="Calibri"/>
                <a:sym typeface="Calibri"/>
              </a:rPr>
              <a:t>“Providing technologies to make what matters most to you possible, that’s SMARK.” </a:t>
            </a:r>
          </a:p>
        </p:txBody>
      </p:sp>
    </p:spTree>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a:spLocks noGrp="1"/>
          </p:cNvSpPr>
          <p:nvPr>
            <p:ph type="title"/>
          </p:nvPr>
        </p:nvSpPr>
        <p:spPr>
          <a:prstGeom prst="rect">
            <a:avLst/>
          </a:prstGeom>
          <a:noFill/>
          <a:ln>
            <a:noFill/>
          </a:ln>
        </p:spPr>
        <p:txBody>
          <a:bodyPr lIns="91425" tIns="45700" rIns="91425" bIns="45700" anchor="ctr" anchorCtr="0">
            <a:spAutoFit/>
          </a:bodyPr>
          <a:lstStyle/>
          <a:p>
            <a:pPr marL="0" marR="0" lvl="0" indent="0" algn="ctr"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Client Introduction</a:t>
            </a:r>
          </a:p>
        </p:txBody>
      </p:sp>
      <p:sp>
        <p:nvSpPr>
          <p:cNvPr id="99" name="Shape 99"/>
          <p:cNvSpPr txBox="1">
            <a:spLocks noGrp="1"/>
          </p:cNvSpPr>
          <p:nvPr>
            <p:ph idx="1"/>
          </p:nvPr>
        </p:nvSpPr>
        <p:spPr>
          <a:prstGeom prst="rect">
            <a:avLst/>
          </a:prstGeom>
          <a:noFill/>
          <a:ln>
            <a:noFill/>
          </a:ln>
        </p:spPr>
        <p:txBody>
          <a:bodyPr lIns="91425" tIns="45700" rIns="91425" bIns="45700" anchor="t" anchorCtr="0">
            <a:spAutoFit/>
          </a:bodyPr>
          <a:lstStyle/>
          <a:p>
            <a:pPr marL="342900" marR="0" lvl="0" indent="-342900" algn="l" rtl="0">
              <a:spcBef>
                <a:spcPts val="0"/>
              </a:spcBef>
              <a:buClr>
                <a:schemeClr val="dk1"/>
              </a:buClr>
              <a:buSzPct val="100000"/>
              <a:buFont typeface="Calibri"/>
              <a:buChar char="•"/>
            </a:pPr>
            <a:r>
              <a:rPr lang="en-US" sz="3200" b="0" i="0" u="none" strike="noStrike" cap="none" baseline="0">
                <a:solidFill>
                  <a:schemeClr val="dk1"/>
                </a:solidFill>
                <a:latin typeface="Calibri"/>
                <a:ea typeface="Calibri"/>
                <a:cs typeface="Calibri"/>
                <a:sym typeface="Calibri"/>
              </a:rPr>
              <a:t>Ms. Mary Partidge-Brown</a:t>
            </a:r>
          </a:p>
          <a:p>
            <a:pPr marL="342900" marR="0" lvl="0" indent="-342900" algn="l" rtl="0">
              <a:spcBef>
                <a:spcPts val="640"/>
              </a:spcBef>
              <a:buClr>
                <a:schemeClr val="dk1"/>
              </a:buClr>
              <a:buSzPct val="100000"/>
              <a:buFont typeface="Calibri"/>
              <a:buChar char="•"/>
            </a:pPr>
            <a:r>
              <a:rPr lang="en-US" sz="3200" b="0" i="0" u="none" strike="noStrike" cap="none" baseline="0">
                <a:solidFill>
                  <a:schemeClr val="dk1"/>
                </a:solidFill>
                <a:latin typeface="Calibri"/>
                <a:ea typeface="Calibri"/>
                <a:cs typeface="Calibri"/>
                <a:sym typeface="Calibri"/>
              </a:rPr>
              <a:t>Ms. Roberta Sandler</a:t>
            </a:r>
          </a:p>
          <a:p>
            <a:pPr marL="342900" marR="0" lvl="0" indent="-342900" algn="l" rtl="0">
              <a:spcBef>
                <a:spcPts val="640"/>
              </a:spcBef>
              <a:buClr>
                <a:schemeClr val="dk1"/>
              </a:buClr>
              <a:buSzPct val="100000"/>
              <a:buFont typeface="Calibri"/>
              <a:buChar char="•"/>
            </a:pPr>
            <a:r>
              <a:rPr lang="en-US" sz="3200" b="0" i="0" u="none" strike="noStrike" cap="none" baseline="0">
                <a:solidFill>
                  <a:schemeClr val="dk1"/>
                </a:solidFill>
                <a:latin typeface="Calibri"/>
                <a:ea typeface="Calibri"/>
                <a:cs typeface="Calibri"/>
                <a:sym typeface="Calibri"/>
              </a:rPr>
              <a:t>Co-Directors of the Grassroot Givers’</a:t>
            </a:r>
          </a:p>
          <a:p>
            <a:pPr marL="342900" marR="0" lvl="0" indent="-342900" algn="l" rtl="0">
              <a:spcBef>
                <a:spcPts val="640"/>
              </a:spcBef>
              <a:buClr>
                <a:schemeClr val="dk1"/>
              </a:buClr>
              <a:buSzPct val="100000"/>
              <a:buFont typeface="Calibri"/>
              <a:buChar char="•"/>
            </a:pPr>
            <a:r>
              <a:rPr lang="en-US" sz="3200" b="0" i="0" u="none" strike="noStrike" cap="none" baseline="0">
                <a:solidFill>
                  <a:schemeClr val="dk1"/>
                </a:solidFill>
                <a:latin typeface="Calibri"/>
                <a:ea typeface="Calibri"/>
                <a:cs typeface="Calibri"/>
                <a:sym typeface="Calibri"/>
              </a:rPr>
              <a:t>Community Store</a:t>
            </a:r>
          </a:p>
        </p:txBody>
      </p:sp>
    </p:spTree>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a:spLocks noGrp="1"/>
          </p:cNvSpPr>
          <p:nvPr>
            <p:ph type="title"/>
          </p:nvPr>
        </p:nvSpPr>
        <p:spPr>
          <a:prstGeom prst="rect">
            <a:avLst/>
          </a:prstGeom>
          <a:noFill/>
          <a:ln>
            <a:noFill/>
          </a:ln>
        </p:spPr>
        <p:txBody>
          <a:bodyPr lIns="91425" tIns="45700" rIns="91425" bIns="45700" anchor="ctr" anchorCtr="0">
            <a:spAutoFit/>
          </a:bodyPr>
          <a:lstStyle/>
          <a:p>
            <a:pPr marL="0" marR="0" lvl="0" indent="0" algn="ctr"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Agenda</a:t>
            </a:r>
          </a:p>
        </p:txBody>
      </p:sp>
      <p:sp>
        <p:nvSpPr>
          <p:cNvPr id="105" name="Shape 105"/>
          <p:cNvSpPr txBox="1">
            <a:spLocks noGrp="1"/>
          </p:cNvSpPr>
          <p:nvPr>
            <p:ph idx="1"/>
          </p:nvPr>
        </p:nvSpPr>
        <p:spPr>
          <a:xfrm>
            <a:off x="779463" y="1949824"/>
            <a:ext cx="7583488" cy="2882800"/>
          </a:xfrm>
          <a:prstGeom prst="rect">
            <a:avLst/>
          </a:prstGeom>
          <a:noFill/>
          <a:ln>
            <a:noFill/>
          </a:ln>
        </p:spPr>
        <p:txBody>
          <a:bodyPr lIns="91425" tIns="45700" rIns="91425" bIns="45700" anchor="t" anchorCtr="0">
            <a:spAutoFit/>
          </a:bodyPr>
          <a:lstStyle/>
          <a:p>
            <a:pPr marL="342900" marR="0" lvl="0" indent="-342900" algn="l" rtl="0">
              <a:spcBef>
                <a:spcPts val="0"/>
              </a:spcBef>
              <a:buClr>
                <a:schemeClr val="dk1"/>
              </a:buClr>
              <a:buSzPct val="100000"/>
              <a:buFont typeface="Calibri"/>
              <a:buChar char="•"/>
            </a:pPr>
            <a:r>
              <a:rPr lang="en-US" sz="3200" b="0" i="0" u="none" strike="sngStrike" cap="none" baseline="0" dirty="0">
                <a:solidFill>
                  <a:schemeClr val="dk1"/>
                </a:solidFill>
                <a:latin typeface="Calibri"/>
                <a:ea typeface="Calibri"/>
                <a:cs typeface="Calibri"/>
                <a:sym typeface="Calibri"/>
              </a:rPr>
              <a:t>Company and Client Introduction</a:t>
            </a:r>
          </a:p>
          <a:p>
            <a:pPr marL="342900" marR="0" lvl="0" indent="-342900" algn="l" rtl="0">
              <a:spcBef>
                <a:spcPts val="640"/>
              </a:spcBef>
              <a:buClr>
                <a:schemeClr val="dk1"/>
              </a:buClr>
              <a:buSzPct val="100000"/>
              <a:buFont typeface="Calibri"/>
              <a:buChar char="•"/>
            </a:pPr>
            <a:r>
              <a:rPr lang="en-US" sz="3200" b="0" i="0" u="none" strike="noStrike" cap="none" baseline="0" dirty="0">
                <a:solidFill>
                  <a:schemeClr val="dk1"/>
                </a:solidFill>
                <a:latin typeface="Calibri"/>
                <a:ea typeface="Calibri"/>
                <a:cs typeface="Calibri"/>
                <a:sym typeface="Calibri"/>
              </a:rPr>
              <a:t>Problem and Constraints</a:t>
            </a:r>
          </a:p>
          <a:p>
            <a:pPr marL="342900" marR="0" lvl="0" indent="-342900" algn="l" rtl="0">
              <a:spcBef>
                <a:spcPts val="640"/>
              </a:spcBef>
              <a:buClr>
                <a:schemeClr val="dk1"/>
              </a:buClr>
              <a:buSzPct val="100000"/>
              <a:buFont typeface="Calibri"/>
              <a:buChar char="•"/>
            </a:pPr>
            <a:r>
              <a:rPr lang="en-US" sz="3200" b="0" i="0" u="none" strike="noStrike" cap="none" baseline="0" dirty="0">
                <a:solidFill>
                  <a:schemeClr val="dk1"/>
                </a:solidFill>
                <a:latin typeface="Calibri"/>
                <a:ea typeface="Calibri"/>
                <a:cs typeface="Calibri"/>
                <a:sym typeface="Calibri"/>
              </a:rPr>
              <a:t>Solution and Goals</a:t>
            </a:r>
          </a:p>
          <a:p>
            <a:pPr marL="342900" marR="0" lvl="0" indent="-342900" algn="l" rtl="0">
              <a:spcBef>
                <a:spcPts val="640"/>
              </a:spcBef>
              <a:buClr>
                <a:schemeClr val="dk1"/>
              </a:buClr>
              <a:buSzPct val="100000"/>
              <a:buFont typeface="Calibri"/>
              <a:buChar char="•"/>
            </a:pPr>
            <a:r>
              <a:rPr lang="en-US" sz="3200" b="0" i="0" u="none" strike="noStrike" cap="none" baseline="0" dirty="0">
                <a:solidFill>
                  <a:schemeClr val="dk1"/>
                </a:solidFill>
                <a:latin typeface="Calibri"/>
                <a:ea typeface="Calibri"/>
                <a:cs typeface="Calibri"/>
                <a:sym typeface="Calibri"/>
              </a:rPr>
              <a:t>Project Timeline</a:t>
            </a:r>
          </a:p>
          <a:p>
            <a:pPr marL="342900" marR="0" lvl="0" indent="-139700" algn="l" rtl="0">
              <a:spcBef>
                <a:spcPts val="640"/>
              </a:spcBef>
              <a:buClr>
                <a:schemeClr val="dk1"/>
              </a:buClr>
              <a:buFont typeface="Calibri"/>
              <a:buNone/>
            </a:pPr>
            <a:endParaRPr sz="3200" b="0" i="0" u="none" strike="noStrike" cap="none" baseline="0" dirty="0">
              <a:solidFill>
                <a:schemeClr val="dk1"/>
              </a:solidFill>
              <a:latin typeface="Calibri"/>
              <a:ea typeface="Calibri"/>
              <a:cs typeface="Calibri"/>
              <a:sym typeface="Calibri"/>
            </a:endParaRPr>
          </a:p>
        </p:txBody>
      </p:sp>
    </p:spTree>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prstGeom prst="rect">
            <a:avLst/>
          </a:prstGeom>
          <a:noFill/>
          <a:ln>
            <a:noFill/>
          </a:ln>
        </p:spPr>
        <p:txBody>
          <a:bodyPr lIns="91425" tIns="45700" rIns="91425" bIns="45700" anchor="ctr" anchorCtr="0">
            <a:spAutoFit/>
          </a:bodyPr>
          <a:lstStyle/>
          <a:p>
            <a:pPr marL="0" marR="0" lvl="0" indent="0" algn="ctr"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Problem</a:t>
            </a:r>
          </a:p>
        </p:txBody>
      </p:sp>
      <p:sp>
        <p:nvSpPr>
          <p:cNvPr id="111" name="Shape 111"/>
          <p:cNvSpPr txBox="1">
            <a:spLocks noGrp="1"/>
          </p:cNvSpPr>
          <p:nvPr>
            <p:ph idx="1"/>
          </p:nvPr>
        </p:nvSpPr>
        <p:spPr>
          <a:prstGeom prst="rect">
            <a:avLst/>
          </a:prstGeom>
          <a:noFill/>
          <a:ln>
            <a:noFill/>
          </a:ln>
        </p:spPr>
        <p:txBody>
          <a:bodyPr lIns="91425" tIns="45700" rIns="91425" bIns="45700" anchor="t" anchorCtr="0">
            <a:spAutoFit/>
          </a:bodyPr>
          <a:lstStyle/>
          <a:p>
            <a:pPr marL="342900" marR="0" lvl="0" indent="-342900" algn="l" rtl="0">
              <a:spcBef>
                <a:spcPts val="0"/>
              </a:spcBef>
              <a:buClr>
                <a:schemeClr val="dk1"/>
              </a:buClr>
              <a:buSzPct val="100000"/>
              <a:buFont typeface="Calibri"/>
              <a:buChar char="•"/>
            </a:pPr>
            <a:r>
              <a:rPr lang="en-US" sz="3200" b="0" i="0" u="none" strike="noStrike" cap="none" baseline="0">
                <a:solidFill>
                  <a:schemeClr val="dk1"/>
                </a:solidFill>
                <a:latin typeface="Calibri"/>
                <a:ea typeface="Calibri"/>
                <a:cs typeface="Calibri"/>
                <a:sym typeface="Calibri"/>
              </a:rPr>
              <a:t>Ability to track history of customers and donors, in particular “hot” items.</a:t>
            </a:r>
          </a:p>
          <a:p>
            <a:pPr marL="342900" marR="0" lvl="0" indent="-342900" algn="l" rtl="0">
              <a:spcBef>
                <a:spcPts val="640"/>
              </a:spcBef>
              <a:buClr>
                <a:schemeClr val="dk1"/>
              </a:buClr>
              <a:buSzPct val="100000"/>
              <a:buFont typeface="Calibri"/>
              <a:buChar char="•"/>
            </a:pPr>
            <a:r>
              <a:rPr lang="en-US" sz="3200" b="0" i="0" u="none" strike="noStrike" cap="none" baseline="0">
                <a:solidFill>
                  <a:schemeClr val="dk1"/>
                </a:solidFill>
                <a:latin typeface="Calibri"/>
                <a:ea typeface="Calibri"/>
                <a:cs typeface="Calibri"/>
                <a:sym typeface="Calibri"/>
              </a:rPr>
              <a:t>Simple profiles and an organized database for accessible records.</a:t>
            </a:r>
          </a:p>
          <a:p>
            <a:pPr marL="342900" marR="0" lvl="0" indent="-342900" algn="l" rtl="0">
              <a:spcBef>
                <a:spcPts val="640"/>
              </a:spcBef>
              <a:buClr>
                <a:schemeClr val="dk1"/>
              </a:buClr>
              <a:buSzPct val="100000"/>
              <a:buFont typeface="Calibri"/>
              <a:buChar char="•"/>
            </a:pPr>
            <a:r>
              <a:rPr lang="en-US" sz="3200" b="0" i="0" u="none" strike="noStrike" cap="none" baseline="0">
                <a:solidFill>
                  <a:schemeClr val="dk1"/>
                </a:solidFill>
                <a:latin typeface="Calibri"/>
                <a:ea typeface="Calibri"/>
                <a:cs typeface="Calibri"/>
                <a:sym typeface="Calibri"/>
              </a:rPr>
              <a:t>Supplement the everyday functions of the store.</a:t>
            </a:r>
          </a:p>
          <a:p>
            <a:pPr marL="342900" marR="0" lvl="0" indent="-139700" algn="l" rtl="0">
              <a:spcBef>
                <a:spcPts val="640"/>
              </a:spcBef>
              <a:buClr>
                <a:schemeClr val="dk1"/>
              </a:buClr>
              <a:buFont typeface="Calibri"/>
              <a:buNone/>
            </a:pPr>
            <a:endParaRPr sz="3200" b="0" i="0" u="none" strike="noStrike" cap="none" baseline="0">
              <a:solidFill>
                <a:schemeClr val="dk1"/>
              </a:solidFill>
              <a:latin typeface="Calibri"/>
              <a:ea typeface="Calibri"/>
              <a:cs typeface="Calibri"/>
              <a:sym typeface="Calibri"/>
            </a:endParaRPr>
          </a:p>
        </p:txBody>
      </p:sp>
    </p:spTree>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txBox="1">
            <a:spLocks noGrp="1"/>
          </p:cNvSpPr>
          <p:nvPr>
            <p:ph type="title"/>
          </p:nvPr>
        </p:nvSpPr>
        <p:spPr>
          <a:prstGeom prst="rect">
            <a:avLst/>
          </a:prstGeom>
          <a:noFill/>
          <a:ln>
            <a:noFill/>
          </a:ln>
        </p:spPr>
        <p:txBody>
          <a:bodyPr lIns="91425" tIns="45700" rIns="91425" bIns="45700" anchor="ctr" anchorCtr="0">
            <a:spAutoFit/>
          </a:bodyPr>
          <a:lstStyle/>
          <a:p>
            <a:pPr marL="0" marR="0" lvl="0" indent="0" algn="ctr"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Constraints</a:t>
            </a:r>
          </a:p>
        </p:txBody>
      </p:sp>
      <p:sp>
        <p:nvSpPr>
          <p:cNvPr id="117" name="Shape 117"/>
          <p:cNvSpPr txBox="1">
            <a:spLocks noGrp="1"/>
          </p:cNvSpPr>
          <p:nvPr>
            <p:ph idx="1"/>
          </p:nvPr>
        </p:nvSpPr>
        <p:spPr>
          <a:prstGeom prst="rect">
            <a:avLst/>
          </a:prstGeom>
          <a:noFill/>
          <a:ln>
            <a:noFill/>
          </a:ln>
        </p:spPr>
        <p:txBody>
          <a:bodyPr lIns="91425" tIns="45700" rIns="91425" bIns="45700" anchor="t" anchorCtr="0">
            <a:spAutoFit/>
          </a:bodyPr>
          <a:lstStyle/>
          <a:p>
            <a:pPr marL="342900" marR="0" lvl="0" indent="-342900" algn="l" rtl="0">
              <a:spcBef>
                <a:spcPts val="0"/>
              </a:spcBef>
              <a:buClr>
                <a:schemeClr val="dk1"/>
              </a:buClr>
              <a:buSzPct val="100000"/>
              <a:buFont typeface="Calibri"/>
              <a:buChar char="•"/>
            </a:pPr>
            <a:r>
              <a:rPr lang="en-US" sz="3200" b="0" i="0" u="none" strike="noStrike" cap="none" baseline="0">
                <a:solidFill>
                  <a:schemeClr val="dk1"/>
                </a:solidFill>
                <a:latin typeface="Calibri"/>
                <a:ea typeface="Calibri"/>
                <a:cs typeface="Calibri"/>
                <a:sym typeface="Calibri"/>
              </a:rPr>
              <a:t>Simple software, requiring little maintenance.</a:t>
            </a:r>
          </a:p>
          <a:p>
            <a:pPr marL="342900" marR="0" lvl="0" indent="-342900" algn="l" rtl="0">
              <a:spcBef>
                <a:spcPts val="640"/>
              </a:spcBef>
              <a:buClr>
                <a:schemeClr val="dk1"/>
              </a:buClr>
              <a:buSzPct val="100000"/>
              <a:buFont typeface="Calibri"/>
              <a:buChar char="•"/>
            </a:pPr>
            <a:r>
              <a:rPr lang="en-US" sz="3200" b="0" i="0" u="none" strike="noStrike" cap="none" baseline="0">
                <a:solidFill>
                  <a:schemeClr val="dk1"/>
                </a:solidFill>
                <a:latin typeface="Calibri"/>
                <a:ea typeface="Calibri"/>
                <a:cs typeface="Calibri"/>
                <a:sym typeface="Calibri"/>
              </a:rPr>
              <a:t>Need to complete software before end of course.</a:t>
            </a:r>
          </a:p>
          <a:p>
            <a:pPr marL="342900" marR="0" lvl="0" indent="-342900" algn="l" rtl="0">
              <a:spcBef>
                <a:spcPts val="640"/>
              </a:spcBef>
              <a:buClr>
                <a:schemeClr val="dk1"/>
              </a:buClr>
              <a:buSzPct val="100000"/>
              <a:buFont typeface="Calibri"/>
              <a:buChar char="•"/>
            </a:pPr>
            <a:r>
              <a:rPr lang="en-US" sz="3200" b="0" i="0" u="none" strike="noStrike" cap="none" baseline="0">
                <a:solidFill>
                  <a:schemeClr val="dk1"/>
                </a:solidFill>
                <a:latin typeface="Calibri"/>
                <a:ea typeface="Calibri"/>
                <a:cs typeface="Calibri"/>
                <a:sym typeface="Calibri"/>
              </a:rPr>
              <a:t>Web-based storage to prevent loss of data.</a:t>
            </a:r>
          </a:p>
          <a:p>
            <a:pPr marL="342900" marR="0" lvl="0" indent="-139700" algn="l" rtl="0">
              <a:spcBef>
                <a:spcPts val="640"/>
              </a:spcBef>
              <a:buClr>
                <a:schemeClr val="dk1"/>
              </a:buClr>
              <a:buFont typeface="Calibri"/>
              <a:buNone/>
            </a:pPr>
            <a:endParaRPr sz="3200" b="0" i="0" u="none" strike="noStrike" cap="none" baseline="0">
              <a:solidFill>
                <a:schemeClr val="dk1"/>
              </a:solidFill>
              <a:latin typeface="Calibri"/>
              <a:ea typeface="Calibri"/>
              <a:cs typeface="Calibri"/>
              <a:sym typeface="Calibri"/>
            </a:endParaRPr>
          </a:p>
        </p:txBody>
      </p:sp>
    </p:spTree>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Shape 122"/>
          <p:cNvSpPr txBox="1">
            <a:spLocks noGrp="1"/>
          </p:cNvSpPr>
          <p:nvPr>
            <p:ph type="title"/>
          </p:nvPr>
        </p:nvSpPr>
        <p:spPr>
          <a:prstGeom prst="rect">
            <a:avLst/>
          </a:prstGeom>
          <a:noFill/>
          <a:ln>
            <a:noFill/>
          </a:ln>
        </p:spPr>
        <p:txBody>
          <a:bodyPr lIns="91425" tIns="45700" rIns="91425" bIns="45700" anchor="ctr" anchorCtr="0">
            <a:spAutoFit/>
          </a:bodyPr>
          <a:lstStyle/>
          <a:p>
            <a:pPr marL="0" marR="0" lvl="0" indent="0" algn="ctr"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Agenda</a:t>
            </a:r>
          </a:p>
        </p:txBody>
      </p:sp>
      <p:sp>
        <p:nvSpPr>
          <p:cNvPr id="123" name="Shape 123"/>
          <p:cNvSpPr txBox="1">
            <a:spLocks noGrp="1"/>
          </p:cNvSpPr>
          <p:nvPr>
            <p:ph idx="1"/>
          </p:nvPr>
        </p:nvSpPr>
        <p:spPr>
          <a:xfrm>
            <a:off x="779463" y="1949824"/>
            <a:ext cx="7583488" cy="2882800"/>
          </a:xfrm>
          <a:prstGeom prst="rect">
            <a:avLst/>
          </a:prstGeom>
          <a:noFill/>
          <a:ln>
            <a:noFill/>
          </a:ln>
        </p:spPr>
        <p:txBody>
          <a:bodyPr lIns="91425" tIns="45700" rIns="91425" bIns="45700" anchor="t" anchorCtr="0">
            <a:spAutoFit/>
          </a:bodyPr>
          <a:lstStyle/>
          <a:p>
            <a:pPr marL="342900" marR="0" lvl="0" indent="-342900" algn="l" rtl="0">
              <a:spcBef>
                <a:spcPts val="0"/>
              </a:spcBef>
              <a:buClr>
                <a:schemeClr val="dk1"/>
              </a:buClr>
              <a:buSzPct val="100000"/>
              <a:buFont typeface="Calibri"/>
              <a:buChar char="•"/>
            </a:pPr>
            <a:r>
              <a:rPr lang="en-US" sz="3200" b="0" i="0" u="none" strike="sngStrike" cap="none" baseline="0" dirty="0">
                <a:solidFill>
                  <a:schemeClr val="dk1"/>
                </a:solidFill>
                <a:latin typeface="Calibri"/>
                <a:ea typeface="Calibri"/>
                <a:cs typeface="Calibri"/>
                <a:sym typeface="Calibri"/>
              </a:rPr>
              <a:t>Company and Client Introduction</a:t>
            </a:r>
          </a:p>
          <a:p>
            <a:pPr marL="342900" marR="0" lvl="0" indent="-342900" algn="l" rtl="0">
              <a:spcBef>
                <a:spcPts val="640"/>
              </a:spcBef>
              <a:buClr>
                <a:schemeClr val="dk1"/>
              </a:buClr>
              <a:buSzPct val="100000"/>
              <a:buFont typeface="Calibri"/>
              <a:buChar char="•"/>
            </a:pPr>
            <a:r>
              <a:rPr lang="en-US" sz="3200" b="0" i="0" u="none" strike="sngStrike" cap="none" baseline="0" dirty="0">
                <a:solidFill>
                  <a:schemeClr val="dk1"/>
                </a:solidFill>
                <a:latin typeface="Calibri"/>
                <a:ea typeface="Calibri"/>
                <a:cs typeface="Calibri"/>
                <a:sym typeface="Calibri"/>
              </a:rPr>
              <a:t>Problem and Constraints</a:t>
            </a:r>
          </a:p>
          <a:p>
            <a:pPr marL="342900" marR="0" lvl="0" indent="-342900" algn="l" rtl="0">
              <a:spcBef>
                <a:spcPts val="640"/>
              </a:spcBef>
              <a:buClr>
                <a:schemeClr val="dk1"/>
              </a:buClr>
              <a:buSzPct val="100000"/>
              <a:buFont typeface="Calibri"/>
              <a:buChar char="•"/>
            </a:pPr>
            <a:r>
              <a:rPr lang="en-US" sz="3200" b="0" i="0" u="none" strike="noStrike" cap="none" baseline="0" dirty="0">
                <a:solidFill>
                  <a:schemeClr val="dk1"/>
                </a:solidFill>
                <a:latin typeface="Calibri"/>
                <a:ea typeface="Calibri"/>
                <a:cs typeface="Calibri"/>
                <a:sym typeface="Calibri"/>
              </a:rPr>
              <a:t>Solution and Goals</a:t>
            </a:r>
          </a:p>
          <a:p>
            <a:pPr marL="342900" marR="0" lvl="0" indent="-342900" algn="l" rtl="0">
              <a:spcBef>
                <a:spcPts val="640"/>
              </a:spcBef>
              <a:buClr>
                <a:schemeClr val="dk1"/>
              </a:buClr>
              <a:buSzPct val="100000"/>
              <a:buFont typeface="Calibri"/>
              <a:buChar char="•"/>
            </a:pPr>
            <a:r>
              <a:rPr lang="en-US" sz="3200" b="0" i="0" u="none" strike="noStrike" cap="none" baseline="0" dirty="0">
                <a:solidFill>
                  <a:schemeClr val="dk1"/>
                </a:solidFill>
                <a:latin typeface="Calibri"/>
                <a:ea typeface="Calibri"/>
                <a:cs typeface="Calibri"/>
                <a:sym typeface="Calibri"/>
              </a:rPr>
              <a:t>Project Timeline</a:t>
            </a:r>
          </a:p>
          <a:p>
            <a:pPr marL="342900" marR="0" lvl="0" indent="-139700" algn="l" rtl="0">
              <a:spcBef>
                <a:spcPts val="640"/>
              </a:spcBef>
              <a:buClr>
                <a:schemeClr val="dk1"/>
              </a:buClr>
              <a:buFont typeface="Calibri"/>
              <a:buNone/>
            </a:pPr>
            <a:endParaRPr sz="3200" b="0" i="0" u="none" strike="noStrike" cap="none" baseline="0" dirty="0">
              <a:solidFill>
                <a:schemeClr val="dk1"/>
              </a:solidFill>
              <a:latin typeface="Calibri"/>
              <a:ea typeface="Calibri"/>
              <a:cs typeface="Calibri"/>
              <a:sym typeface="Calibri"/>
            </a:endParaRPr>
          </a:p>
        </p:txBody>
      </p:sp>
    </p:spTree>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Shape 128"/>
          <p:cNvSpPr txBox="1">
            <a:spLocks noGrp="1"/>
          </p:cNvSpPr>
          <p:nvPr>
            <p:ph type="title"/>
          </p:nvPr>
        </p:nvSpPr>
        <p:spPr>
          <a:prstGeom prst="rect">
            <a:avLst/>
          </a:prstGeom>
          <a:noFill/>
          <a:ln>
            <a:noFill/>
          </a:ln>
        </p:spPr>
        <p:txBody>
          <a:bodyPr lIns="91425" tIns="45700" rIns="91425" bIns="45700" anchor="ctr" anchorCtr="0">
            <a:spAutoFit/>
          </a:bodyPr>
          <a:lstStyle/>
          <a:p>
            <a:pPr marL="0" marR="0" lvl="0" indent="0" algn="ctr"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Solution</a:t>
            </a:r>
          </a:p>
        </p:txBody>
      </p:sp>
      <p:sp>
        <p:nvSpPr>
          <p:cNvPr id="129" name="Shape 129"/>
          <p:cNvSpPr txBox="1">
            <a:spLocks noGrp="1"/>
          </p:cNvSpPr>
          <p:nvPr>
            <p:ph idx="1"/>
          </p:nvPr>
        </p:nvSpPr>
        <p:spPr>
          <a:xfrm>
            <a:off x="779463" y="1949824"/>
            <a:ext cx="7583488" cy="2800726"/>
          </a:xfrm>
          <a:prstGeom prst="rect">
            <a:avLst/>
          </a:prstGeom>
          <a:noFill/>
          <a:ln>
            <a:noFill/>
          </a:ln>
        </p:spPr>
        <p:txBody>
          <a:bodyPr lIns="91425" tIns="45700" rIns="91425" bIns="45700" anchor="t" anchorCtr="0">
            <a:spAutoFit/>
          </a:bodyPr>
          <a:lstStyle/>
          <a:p>
            <a:pPr marL="342900" marR="0" lvl="0" indent="-342900" algn="l" rtl="0">
              <a:spcBef>
                <a:spcPts val="0"/>
              </a:spcBef>
              <a:buClr>
                <a:schemeClr val="dk1"/>
              </a:buClr>
              <a:buSzPct val="100000"/>
              <a:buFont typeface="Calibri"/>
              <a:buChar char="•"/>
            </a:pPr>
            <a:r>
              <a:rPr lang="en-US" sz="3200" b="0" i="0" u="none" strike="noStrike" cap="none" baseline="0" dirty="0">
                <a:solidFill>
                  <a:schemeClr val="dk1"/>
                </a:solidFill>
                <a:latin typeface="Calibri"/>
                <a:ea typeface="Calibri"/>
                <a:cs typeface="Calibri"/>
                <a:sym typeface="Calibri"/>
              </a:rPr>
              <a:t>Customer and donor profiles</a:t>
            </a:r>
            <a:r>
              <a:rPr lang="en-US" sz="3200" b="0" i="0" u="none" strike="noStrike" cap="none" baseline="0" dirty="0" smtClean="0">
                <a:solidFill>
                  <a:schemeClr val="dk1"/>
                </a:solidFill>
                <a:latin typeface="Calibri"/>
                <a:ea typeface="Calibri"/>
                <a:cs typeface="Calibri"/>
                <a:sym typeface="Calibri"/>
              </a:rPr>
              <a:t>.</a:t>
            </a:r>
          </a:p>
          <a:p>
            <a:pPr marL="0" marR="0" lvl="0" indent="0" algn="l" rtl="0">
              <a:spcBef>
                <a:spcPts val="0"/>
              </a:spcBef>
              <a:buClr>
                <a:schemeClr val="dk1"/>
              </a:buClr>
              <a:buSzPct val="100000"/>
              <a:buNone/>
            </a:pPr>
            <a:endParaRPr lang="en-US" sz="3200" b="0" i="0" u="none" strike="noStrike" cap="none" baseline="0" dirty="0">
              <a:solidFill>
                <a:schemeClr val="dk1"/>
              </a:solidFill>
              <a:latin typeface="Calibri"/>
              <a:ea typeface="Calibri"/>
              <a:cs typeface="Calibri"/>
              <a:sym typeface="Calibri"/>
            </a:endParaRPr>
          </a:p>
          <a:p>
            <a:pPr marL="342900" marR="0" lvl="0" indent="-342900" algn="l" rtl="0">
              <a:spcBef>
                <a:spcPts val="640"/>
              </a:spcBef>
              <a:buClr>
                <a:schemeClr val="dk1"/>
              </a:buClr>
              <a:buSzPct val="100000"/>
              <a:buFont typeface="Calibri"/>
              <a:buChar char="•"/>
            </a:pPr>
            <a:r>
              <a:rPr lang="en-US" sz="3200" b="0" i="0" u="none" strike="noStrike" cap="none" baseline="0" dirty="0">
                <a:solidFill>
                  <a:schemeClr val="dk1"/>
                </a:solidFill>
                <a:latin typeface="Calibri"/>
                <a:ea typeface="Calibri"/>
                <a:cs typeface="Calibri"/>
                <a:sym typeface="Calibri"/>
              </a:rPr>
              <a:t>Popular item inventory</a:t>
            </a:r>
            <a:r>
              <a:rPr lang="en-US" sz="3200" b="0" i="0" u="none" strike="noStrike" cap="none" baseline="0" dirty="0" smtClean="0">
                <a:solidFill>
                  <a:schemeClr val="dk1"/>
                </a:solidFill>
                <a:latin typeface="Calibri"/>
                <a:ea typeface="Calibri"/>
                <a:cs typeface="Calibri"/>
                <a:sym typeface="Calibri"/>
              </a:rPr>
              <a:t>.</a:t>
            </a:r>
          </a:p>
          <a:p>
            <a:pPr marL="0" marR="0" lvl="0" indent="0" algn="l" rtl="0">
              <a:spcBef>
                <a:spcPts val="640"/>
              </a:spcBef>
              <a:buClr>
                <a:schemeClr val="dk1"/>
              </a:buClr>
              <a:buSzPct val="100000"/>
              <a:buNone/>
            </a:pPr>
            <a:endParaRPr lang="en-US" sz="3200" b="0" i="0" u="none" strike="noStrike" cap="none" baseline="0" dirty="0">
              <a:solidFill>
                <a:schemeClr val="dk1"/>
              </a:solidFill>
              <a:latin typeface="Calibri"/>
              <a:ea typeface="Calibri"/>
              <a:cs typeface="Calibri"/>
              <a:sym typeface="Calibri"/>
            </a:endParaRPr>
          </a:p>
          <a:p>
            <a:pPr marL="342900" marR="0" lvl="0" indent="-342900" algn="l" rtl="0">
              <a:spcBef>
                <a:spcPts val="640"/>
              </a:spcBef>
              <a:buClr>
                <a:schemeClr val="dk1"/>
              </a:buClr>
              <a:buSzPct val="100000"/>
              <a:buFont typeface="Calibri"/>
              <a:buChar char="•"/>
            </a:pPr>
            <a:r>
              <a:rPr lang="en-US" sz="3200" b="0" i="0" u="none" strike="noStrike" cap="none" baseline="0" dirty="0">
                <a:solidFill>
                  <a:schemeClr val="dk1"/>
                </a:solidFill>
                <a:latin typeface="Calibri"/>
                <a:ea typeface="Calibri"/>
                <a:cs typeface="Calibri"/>
                <a:sym typeface="Calibri"/>
              </a:rPr>
              <a:t>Documented store interactions.</a:t>
            </a:r>
          </a:p>
        </p:txBody>
      </p:sp>
    </p:spTree>
  </p:cSld>
  <p:clrMapOvr>
    <a:masterClrMapping/>
  </p:clrMapOvr>
  <p:transition spd="slow">
    <p:cu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ixel">
  <a:themeElements>
    <a:clrScheme name="Pixel">
      <a:dk1>
        <a:srgbClr val="103154"/>
      </a:dk1>
      <a:lt1>
        <a:srgbClr val="FFFFFF"/>
      </a:lt1>
      <a:dk2>
        <a:srgbClr val="00BFC3"/>
      </a:dk2>
      <a:lt2>
        <a:srgbClr val="0096FF"/>
      </a:lt2>
      <a:accent1>
        <a:srgbClr val="FF7F01"/>
      </a:accent1>
      <a:accent2>
        <a:srgbClr val="F1B015"/>
      </a:accent2>
      <a:accent3>
        <a:srgbClr val="FBEC85"/>
      </a:accent3>
      <a:accent4>
        <a:srgbClr val="D2C2F1"/>
      </a:accent4>
      <a:accent5>
        <a:srgbClr val="DA5AF4"/>
      </a:accent5>
      <a:accent6>
        <a:srgbClr val="9D09D1"/>
      </a:accent6>
      <a:hlink>
        <a:srgbClr val="1286C9"/>
      </a:hlink>
      <a:folHlink>
        <a:srgbClr val="A8C2E7"/>
      </a:folHlink>
    </a:clrScheme>
    <a:fontScheme name="Pixel">
      <a:majorFont>
        <a:latin typeface="Corbel"/>
        <a:ea typeface=""/>
        <a:cs typeface=""/>
        <a:font script="Jpan" typeface="メイリオ"/>
        <a:font script="Hans" typeface="宋体"/>
        <a:font script="Hant" typeface="新細明體"/>
      </a:majorFont>
      <a:minorFont>
        <a:latin typeface="Corbel"/>
        <a:ea typeface=""/>
        <a:cs typeface=""/>
        <a:font script="Jpan" typeface="メイリオ"/>
        <a:font script="Hans" typeface="宋体"/>
        <a:font script="Hant" typeface="新細明體"/>
      </a:minorFont>
    </a:fontScheme>
    <a:fmtScheme name="Pixel">
      <a:fillStyleLst>
        <a:solidFill>
          <a:schemeClr val="phClr"/>
        </a:solidFill>
        <a:solidFill>
          <a:schemeClr val="phClr">
            <a:satMod val="150000"/>
          </a:schemeClr>
        </a:solidFill>
        <a:solidFill>
          <a:schemeClr val="phClr">
            <a:shade val="80000"/>
            <a:lumMod val="90000"/>
          </a:scheme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50800" cap="flat" cmpd="sng" algn="ctr">
          <a:solidFill>
            <a:schemeClr val="phClr">
              <a:alpha val="80000"/>
            </a:schemeClr>
          </a:solidFill>
          <a:prstDash val="solid"/>
        </a:ln>
      </a:lnStyleLst>
      <a:effectStyleLst>
        <a:effectStyle>
          <a:effectLst/>
        </a:effectStyle>
        <a:effectStyle>
          <a:effectLst>
            <a:outerShdw blurRad="50800" dist="63500" dir="2700000" sx="102000" sy="102000" rotWithShape="0">
              <a:srgbClr val="000000">
                <a:alpha val="50000"/>
              </a:srgbClr>
            </a:outerShdw>
          </a:effectLst>
          <a:scene3d>
            <a:camera prst="orthographicFront">
              <a:rot lat="0" lon="0" rev="0"/>
            </a:camera>
            <a:lightRig rig="glow" dir="tl"/>
          </a:scene3d>
          <a:sp3d>
            <a:bevelT w="0" h="0"/>
          </a:sp3d>
        </a:effectStyle>
        <a:effectStyle>
          <a:effectLst>
            <a:outerShdw blurRad="63500" dist="38100" dir="3600000" sx="103000" sy="103000" rotWithShape="0">
              <a:srgbClr val="000000">
                <a:alpha val="60000"/>
              </a:srgbClr>
            </a:outerShdw>
          </a:effectLst>
          <a:scene3d>
            <a:camera prst="orthographicFront">
              <a:rot lat="0" lon="0" rev="0"/>
            </a:camera>
            <a:lightRig rig="flat" dir="t">
              <a:rot lat="0" lon="0" rev="5400000"/>
            </a:lightRig>
          </a:scene3d>
          <a:sp3d prstMaterial="softmetal">
            <a:bevelT w="63500" h="38100"/>
          </a:sp3d>
        </a:effectStyle>
      </a:effectStyleLst>
      <a:bgFillStyleLst>
        <a:solidFill>
          <a:schemeClr val="phClr"/>
        </a:solidFill>
        <a:gradFill rotWithShape="1">
          <a:gsLst>
            <a:gs pos="0">
              <a:schemeClr val="phClr">
                <a:tint val="100000"/>
                <a:shade val="95000"/>
                <a:satMod val="350000"/>
              </a:schemeClr>
            </a:gs>
            <a:gs pos="100000">
              <a:schemeClr val="phClr">
                <a:shade val="20000"/>
                <a:satMod val="150000"/>
              </a:schemeClr>
            </a:gs>
          </a:gsLst>
          <a:lin ang="5400000" scaled="0"/>
        </a:gradFill>
        <a:blipFill rotWithShape="1">
          <a:blip xmlns:r="http://schemas.openxmlformats.org/officeDocument/2006/relationships" r:embed="rId1">
            <a:duotone>
              <a:schemeClr val="phClr">
                <a:shade val="1000"/>
                <a:satMod val="400000"/>
              </a:schemeClr>
              <a:schemeClr val="phClr">
                <a:tint val="50000"/>
                <a:satMod val="4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Pixel.thmx</Template>
  <TotalTime>18</TotalTime>
  <Words>302</Words>
  <Application>Microsoft Office PowerPoint</Application>
  <PresentationFormat>On-screen Show (4:3)</PresentationFormat>
  <Paragraphs>71</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Pixel</vt:lpstr>
      <vt:lpstr>Grassroot Givers</vt:lpstr>
      <vt:lpstr>Agenda</vt:lpstr>
      <vt:lpstr>SMARK Solutions Be intuitive. Be efficient. Be SMARK.</vt:lpstr>
      <vt:lpstr>Client Introduction</vt:lpstr>
      <vt:lpstr>Agenda</vt:lpstr>
      <vt:lpstr>Problem</vt:lpstr>
      <vt:lpstr>Constraints</vt:lpstr>
      <vt:lpstr>Agenda</vt:lpstr>
      <vt:lpstr>Solution</vt:lpstr>
      <vt:lpstr>Goals</vt:lpstr>
      <vt:lpstr>Resources</vt:lpstr>
      <vt:lpstr>Agenda</vt:lpstr>
      <vt:lpstr>Development Model</vt:lpstr>
      <vt:lpstr>Project Timeline</vt:lpstr>
      <vt:lpstr>Mission Statement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Grassroot Givers’</dc:title>
  <cp:lastModifiedBy>Martin, Ryan</cp:lastModifiedBy>
  <cp:revision>8</cp:revision>
  <dcterms:modified xsi:type="dcterms:W3CDTF">2014-09-22T17:02:34Z</dcterms:modified>
</cp:coreProperties>
</file>