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119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2" name="Shape 2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599" cy="1927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480"/>
              </a:spcBef>
              <a:buClr>
                <a:schemeClr val="accent1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360"/>
              </a:spcBef>
              <a:buClr>
                <a:schemeClr val="accent1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cxnSp>
        <p:nvCxnSpPr>
          <p:cNvPr id="18" name="Shape 18"/>
          <p:cNvCxnSpPr/>
          <p:nvPr/>
        </p:nvCxnSpPr>
        <p:spPr>
          <a:xfrm>
            <a:off x="685800" y="3398519"/>
            <a:ext cx="7848599" cy="158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133599" y="-76200"/>
            <a:ext cx="4876799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indent="-825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indent="-825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indent="-91439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indent="-58419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724399" y="2514600"/>
            <a:ext cx="58674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533400" y="533400"/>
            <a:ext cx="5867400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indent="-825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indent="-825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indent="-91439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indent="-58419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533400"/>
            <a:ext cx="8229600" cy="594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indent="-825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indent="-825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indent="-91439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indent="-58419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indent="-825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indent="-825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indent="-91439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indent="-58419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2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722312" y="2362200"/>
            <a:ext cx="7772400" cy="2200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722312" y="462686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cxnSp>
        <p:nvCxnSpPr>
          <p:cNvPr id="31" name="Shape 31"/>
          <p:cNvCxnSpPr/>
          <p:nvPr/>
        </p:nvCxnSpPr>
        <p:spPr>
          <a:xfrm>
            <a:off x="731520" y="4599432"/>
            <a:ext cx="7848599" cy="1587"/>
          </a:xfrm>
          <a:prstGeom prst="straightConnector1">
            <a:avLst/>
          </a:prstGeom>
          <a:noFill/>
          <a:ln w="1905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73351"/>
            <a:ext cx="4038599" cy="47183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73351"/>
            <a:ext cx="4038599" cy="47183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3931919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2438400"/>
            <a:ext cx="3931919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754880" y="1676400"/>
            <a:ext cx="3931919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754880" y="2438400"/>
            <a:ext cx="3931919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cxnSp>
        <p:nvCxnSpPr>
          <p:cNvPr id="48" name="Shape 48"/>
          <p:cNvCxnSpPr/>
          <p:nvPr/>
        </p:nvCxnSpPr>
        <p:spPr>
          <a:xfrm rot="5400000">
            <a:off x="2217817" y="4045823"/>
            <a:ext cx="4709160" cy="793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792079"/>
            <a:ext cx="2139695" cy="12618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2971800" y="792079"/>
            <a:ext cx="5714999" cy="5577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2130551"/>
            <a:ext cx="2139695" cy="42436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cxnSp>
        <p:nvCxnSpPr>
          <p:cNvPr id="65" name="Shape 65"/>
          <p:cNvCxnSpPr/>
          <p:nvPr/>
        </p:nvCxnSpPr>
        <p:spPr>
          <a:xfrm rot="5400000">
            <a:off x="-13115" y="3580205"/>
            <a:ext cx="5577839" cy="158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792479"/>
            <a:ext cx="2142679" cy="12649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2858609" y="838200"/>
            <a:ext cx="5904389" cy="5500456"/>
          </a:xfrm>
          <a:prstGeom prst="rect">
            <a:avLst/>
          </a:prstGeom>
          <a:solidFill>
            <a:schemeClr val="lt2"/>
          </a:solidFill>
          <a:ln w="76200" cap="flat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2139695" cy="42428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marR="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marR="0" indent="-825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marR="0" indent="-825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marR="0" indent="-91439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marR="0" indent="-58419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marR="0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marR="0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marR="0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marR="0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" name="Shape 8"/>
          <p:cNvSpPr/>
          <p:nvPr/>
        </p:nvSpPr>
        <p:spPr>
          <a:xfrm>
            <a:off x="0" y="0"/>
            <a:ext cx="9144000" cy="3657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599" cy="1927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S.W.I.F.T.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Requirement Specification</a:t>
            </a:r>
          </a:p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SMARK Solutions</a:t>
            </a:r>
          </a:p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 dirty="0">
              <a:solidFill>
                <a:srgbClr val="55556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October 30, 2014</a:t>
            </a:r>
          </a:p>
        </p:txBody>
      </p:sp>
      <p:sp>
        <p:nvSpPr>
          <p:cNvPr id="6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UML Use Case Diagram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53339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9" name="Shape 1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1600200"/>
            <a:ext cx="5943599" cy="44005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Data Flow Diagrams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20954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20954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Visual representation of how data flows through S.W.I.F.T.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Multiple levels of detail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Context Diagram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20954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20954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level overview of data flow through S.W.I.F.T.</a:t>
            </a:r>
          </a:p>
          <a:p>
            <a:pPr marL="182880" marR="0" lvl="0" indent="-20954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Context Diagram</a:t>
            </a:r>
          </a:p>
        </p:txBody>
      </p:sp>
      <p:pic>
        <p:nvPicPr>
          <p:cNvPr id="179" name="Shape 1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94609" y="1638300"/>
            <a:ext cx="4015740" cy="47091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Level 0 Diagram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20954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20954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20954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Displays all system processes for users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Level 0 Diagram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53339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4" name="Shape 1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95400" y="1484312"/>
            <a:ext cx="6533605" cy="476408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Level 1 Diagram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20954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20954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Focuses on data flow through individual processes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Add Customer Diagram</a:t>
            </a:r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53339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9" name="Shape 20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62200" y="1447800"/>
            <a:ext cx="4058912" cy="52863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Search Customer Diagram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53339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7" name="Shape 2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59159" y="1444754"/>
            <a:ext cx="4266533" cy="52598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Check Out Diagram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53339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5" name="Shape 2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59151" y="1444754"/>
            <a:ext cx="4274057" cy="52598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Welcome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Clients:</a:t>
            </a:r>
          </a:p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Mary Partridge-Brown</a:t>
            </a:r>
          </a:p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Roberta Sandler</a:t>
            </a:r>
          </a:p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Guests:</a:t>
            </a:r>
          </a:p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Dr. Meg </a:t>
            </a:r>
            <a:r>
              <a:rPr lang="en-US" sz="3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Fryling</a:t>
            </a:r>
            <a:endParaRPr lang="en-US" sz="3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Dr. Darren Lim</a:t>
            </a:r>
          </a:p>
          <a:p>
            <a:pPr marL="182880" marR="0" lvl="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 txBox="1"/>
          <p:nvPr/>
        </p:nvSpPr>
        <p:spPr>
          <a:xfrm>
            <a:off x="5799667" y="6202362"/>
            <a:ext cx="3344334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SMARK </a:t>
            </a:r>
            <a:r>
              <a:rPr lang="en-US" sz="265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INTUITIVE. BE EFFICIENT. BE SMARK.</a:t>
            </a:r>
          </a:p>
        </p:txBody>
      </p:sp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67250" y="1794860"/>
            <a:ext cx="4476749" cy="1428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53126" y="4154355"/>
            <a:ext cx="4290873" cy="11247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Record Donation Diagram</a:t>
            </a:r>
          </a:p>
        </p:txBody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53339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3" name="Shape 2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57400" y="1744907"/>
            <a:ext cx="4720573" cy="497021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Functional Requirements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20954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20954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General outline of users access within S.W.I.F.T.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Compatible across major web browsers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Volunteer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Login/logout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Search donors/customers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Checkout items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Produce receipts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Insert:</a:t>
            </a:r>
          </a:p>
          <a:p>
            <a:pPr marL="731520" marR="0" lvl="2" indent="-185419" algn="l" rtl="0">
              <a:spcBef>
                <a:spcPts val="48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Customer information</a:t>
            </a:r>
          </a:p>
          <a:p>
            <a:pPr marL="731520" marR="0" lvl="2" indent="-185419" algn="l" rtl="0">
              <a:spcBef>
                <a:spcPts val="48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Purchase information</a:t>
            </a:r>
          </a:p>
          <a:p>
            <a:pPr marL="731520" marR="0" lvl="2" indent="-185419" algn="l" rtl="0">
              <a:spcBef>
                <a:spcPts val="48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Donor information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Director</a:t>
            </a:r>
          </a:p>
        </p:txBody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Inherits capabilities of the volunteers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Edit existing data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Delete existing data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 volunteer accounts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Delete volunteer accounts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Non-Functional Requirements</a:t>
            </a:r>
          </a:p>
        </p:txBody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20954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20954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List what the system is intended to do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Non-specific features of S.W.I.F.T.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Non-Functional Requirements</a:t>
            </a: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S.W.I.F.T. will be:</a:t>
            </a:r>
          </a:p>
          <a:p>
            <a:pPr marL="731520" marR="0" lvl="2" indent="-185419" algn="l" rtl="0">
              <a:spcBef>
                <a:spcPts val="48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User friendly</a:t>
            </a:r>
          </a:p>
          <a:p>
            <a:pPr marL="731520" marR="0" lvl="2" indent="-185419" algn="l" rtl="0">
              <a:spcBef>
                <a:spcPts val="48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Easily maintained</a:t>
            </a:r>
          </a:p>
          <a:p>
            <a:pPr marL="731520" marR="0" lvl="2" indent="-185419" algn="l" rtl="0">
              <a:spcBef>
                <a:spcPts val="48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Stable</a:t>
            </a:r>
          </a:p>
          <a:p>
            <a:pPr marL="731520" marR="0" lvl="2" indent="-185419" algn="l" rtl="0">
              <a:spcBef>
                <a:spcPts val="48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Easy to access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Add Customer Prototype</a:t>
            </a:r>
          </a:p>
        </p:txBody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53339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6" name="Shape 27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199" y="2133600"/>
            <a:ext cx="5591174" cy="382905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Checkout Prototype</a:t>
            </a:r>
          </a:p>
        </p:txBody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53339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4" name="Shape 2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85950" y="1524000"/>
            <a:ext cx="5429249" cy="47053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Project Timeline</a:t>
            </a:r>
          </a:p>
        </p:txBody>
      </p:sp>
      <p:pic>
        <p:nvPicPr>
          <p:cNvPr id="291" name="Shape 29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66150" y="2652518"/>
            <a:ext cx="8211697" cy="277216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Next Step</a:t>
            </a:r>
          </a:p>
        </p:txBody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53339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0" name="Shape 3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6081" y="1524000"/>
            <a:ext cx="7840980" cy="473354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Team Introduction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Salvatore Baisley - Database Manager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Mary Ritchie - Webmaster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Anna Grant - Team Lead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Ryan Martin - Chief QA/Testing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Kathryn Egan - Lead Programmer</a:t>
            </a:r>
          </a:p>
          <a:p>
            <a:pPr marL="182880" marR="0" lvl="0" indent="-20954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60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“Providing technologies to make what matters most to you possible, that’s SMARK.” </a:t>
            </a:r>
          </a:p>
          <a:p>
            <a:pPr marL="182880" marR="0" lvl="0" indent="-20954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599" cy="1927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QUESTIONS?</a:t>
            </a:r>
          </a:p>
        </p:txBody>
      </p:sp>
      <p:sp>
        <p:nvSpPr>
          <p:cNvPr id="306" name="Shape 306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2400" b="0" i="0" u="none" strike="noStrike" cap="none" baseline="0">
              <a:solidFill>
                <a:srgbClr val="55556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Project Overview 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Grassroot Givers’ Community Store</a:t>
            </a:r>
          </a:p>
          <a:p>
            <a:pPr marL="0" marR="0" lvl="2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“Shop with Dignity”</a:t>
            </a:r>
          </a:p>
          <a:p>
            <a:pPr marL="0" marR="0" lvl="2" indent="0" algn="l" rtl="0">
              <a:spcBef>
                <a:spcPts val="480"/>
              </a:spcBef>
              <a:buClr>
                <a:schemeClr val="accent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S.W.I.F.T.</a:t>
            </a:r>
          </a:p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 Web Inventory For Tracking</a:t>
            </a:r>
          </a:p>
          <a:p>
            <a:pPr marL="182880" marR="0" lvl="0" indent="-20954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Shape 1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6081" y="1524000"/>
            <a:ext cx="7840980" cy="4733543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Project Status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Use Case Narratives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20954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20954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Explains abilities of each user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Outlines interactions with S.W.I.F.T.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Volunteer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 in/unique username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Create customer accounts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View customers’ history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Checkout customers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Record donations/produce receipts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Director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 in/one director account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Create customer accounts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View customers’ history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Checkout customers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Record donation/produce receipts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Modify/delete customer data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Modify/delete donor data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 volunteer accounts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Use Case Diagram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20954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20954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Visual representation of interactions within S.W.I.F.T.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 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387</Words>
  <Application>Microsoft Macintosh PowerPoint</Application>
  <PresentationFormat>On-screen Show (4:3)</PresentationFormat>
  <Paragraphs>145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Clarity</vt:lpstr>
      <vt:lpstr>S.W.I.F.T.</vt:lpstr>
      <vt:lpstr>Welcome</vt:lpstr>
      <vt:lpstr>Team Introduction</vt:lpstr>
      <vt:lpstr>Project Overview </vt:lpstr>
      <vt:lpstr>Project Status</vt:lpstr>
      <vt:lpstr>Use Case Narratives</vt:lpstr>
      <vt:lpstr>Volunteer</vt:lpstr>
      <vt:lpstr>Director</vt:lpstr>
      <vt:lpstr>Use Case Diagram</vt:lpstr>
      <vt:lpstr>UML Use Case Diagram</vt:lpstr>
      <vt:lpstr>Data Flow Diagrams</vt:lpstr>
      <vt:lpstr>Context Diagram</vt:lpstr>
      <vt:lpstr>Context Diagram</vt:lpstr>
      <vt:lpstr>Level 0 Diagram</vt:lpstr>
      <vt:lpstr>Level 0 Diagram</vt:lpstr>
      <vt:lpstr>Level 1 Diagram</vt:lpstr>
      <vt:lpstr>Add Customer Diagram</vt:lpstr>
      <vt:lpstr>Search Customer Diagram</vt:lpstr>
      <vt:lpstr>Check Out Diagram</vt:lpstr>
      <vt:lpstr>Record Donation Diagram</vt:lpstr>
      <vt:lpstr>Functional Requirements</vt:lpstr>
      <vt:lpstr>Volunteer</vt:lpstr>
      <vt:lpstr>Director</vt:lpstr>
      <vt:lpstr>Non-Functional Requirements</vt:lpstr>
      <vt:lpstr>Non-Functional Requirements</vt:lpstr>
      <vt:lpstr>Add Customer Prototype</vt:lpstr>
      <vt:lpstr>Checkout Prototype</vt:lpstr>
      <vt:lpstr>Project Timeline</vt:lpstr>
      <vt:lpstr>Next Step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S.W.I.F.T.</dc:title>
  <cp:lastModifiedBy>Mary Ritchie</cp:lastModifiedBy>
  <cp:revision>1</cp:revision>
  <dcterms:modified xsi:type="dcterms:W3CDTF">2015-03-11T19:19:51Z</dcterms:modified>
</cp:coreProperties>
</file>