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3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7" r:id="rId5"/>
    <p:sldId id="259" r:id="rId6"/>
    <p:sldId id="271" r:id="rId7"/>
    <p:sldId id="260" r:id="rId8"/>
    <p:sldId id="275" r:id="rId9"/>
    <p:sldId id="262" r:id="rId10"/>
    <p:sldId id="272" r:id="rId11"/>
    <p:sldId id="263" r:id="rId12"/>
    <p:sldId id="274" r:id="rId13"/>
    <p:sldId id="264" r:id="rId14"/>
    <p:sldId id="273" r:id="rId15"/>
    <p:sldId id="265" r:id="rId16"/>
    <p:sldId id="268" r:id="rId17"/>
    <p:sldId id="266" r:id="rId18"/>
    <p:sldId id="276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64DFA-F858-354B-89A4-16C4EF9E05F0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B1368-BF87-9F4E-B261-5F59E5067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03776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42228-D223-8342-BFFE-64258ACD43F5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8B6DB-79F3-CA43-9427-7B1FF7E416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92282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B6DB-79F3-CA43-9427-7B1FF7E416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77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8B6DB-79F3-CA43-9427-7B1FF7E416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82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8B6DB-79F3-CA43-9427-7B1FF7E416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162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S.E.E. Soultions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21CEB8-24A5-6341-8F43-B9F12EA6D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  <p:sldLayoutId id="2147484446" r:id="rId12"/>
    <p:sldLayoutId id="2147484447" r:id="rId13"/>
    <p:sldLayoutId id="2147484448" r:id="rId14"/>
    <p:sldLayoutId id="2147484449" r:id="rId15"/>
    <p:sldLayoutId id="2147484450" r:id="rId16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010" y="735123"/>
            <a:ext cx="8204203" cy="1136120"/>
          </a:xfrm>
        </p:spPr>
        <p:txBody>
          <a:bodyPr/>
          <a:lstStyle/>
          <a:p>
            <a:r>
              <a:rPr lang="en-US" sz="7200" dirty="0" smtClean="0"/>
              <a:t>CCRS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Comprehensive Conference Registration System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971" y="1825427"/>
            <a:ext cx="8710611" cy="2367742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Software Plan</a:t>
            </a:r>
          </a:p>
          <a:p>
            <a:endParaRPr lang="en-US" sz="2400" b="1" u="sng" dirty="0" smtClean="0"/>
          </a:p>
          <a:p>
            <a:r>
              <a:rPr lang="en-US" sz="3000" dirty="0" smtClean="0"/>
              <a:t>September 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, 2012</a:t>
            </a:r>
            <a:endParaRPr lang="en-US" sz="3000" dirty="0"/>
          </a:p>
        </p:txBody>
      </p:sp>
      <p:pic>
        <p:nvPicPr>
          <p:cNvPr id="6" name="Picture 5" descr="see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572" y="3672356"/>
            <a:ext cx="3640924" cy="2532816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4148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System Goals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6" y="2588658"/>
            <a:ext cx="7662864" cy="326716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 to create a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and elegant interface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 that will assign appropriate reviewers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 and easy registration process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Secure database of conference materials</a:t>
            </a:r>
          </a:p>
          <a:p>
            <a:pPr lvl="1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10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1685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Definition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Justification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11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3169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Constraints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26716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Designed with PHP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stored in MySQL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database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12</a:t>
            </a:r>
          </a:p>
        </p:txBody>
      </p:sp>
    </p:spTree>
    <p:extLst>
      <p:ext uri="{BB962C8B-B14F-4D97-AF65-F5344CB8AC3E}">
        <p14:creationId xmlns="" xmlns:p14="http://schemas.microsoft.com/office/powerpoint/2010/main" val="18281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Definition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Justification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13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3169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Resources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9295"/>
            <a:ext cx="7662864" cy="377940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Software: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7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Office,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Safari, Chrome, Firefox, Internet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Explorer,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NetBeans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Hardware:</a:t>
            </a:r>
          </a:p>
          <a:p>
            <a:pPr lvl="1">
              <a:lnSpc>
                <a:spcPct val="7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Computers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Software engineering lab</a:t>
            </a:r>
          </a:p>
          <a:p>
            <a:pPr lvl="1">
              <a:lnSpc>
                <a:spcPct val="7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 members personal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computers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7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HTML, CSS, PHP, SQL,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JavaScript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jQuery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14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3595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Definition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Justification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15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3169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16</a:t>
            </a:r>
            <a:endParaRPr lang="en-US" sz="1500" dirty="0"/>
          </a:p>
        </p:txBody>
      </p:sp>
      <p:pic>
        <p:nvPicPr>
          <p:cNvPr id="16" name="Picture 15" descr="Project Plan Diagram -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2" y="1143000"/>
            <a:ext cx="8874682" cy="509638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5613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Development Model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3995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Definition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Justification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17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3169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Timeline</a:t>
            </a:r>
            <a:endParaRPr lang="en-US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18</a:t>
            </a:r>
            <a:endParaRPr lang="en-US" sz="1500" dirty="0"/>
          </a:p>
        </p:txBody>
      </p:sp>
      <p:pic>
        <p:nvPicPr>
          <p:cNvPr id="6" name="Content Placeholder 5" descr="gantt-chart.gif"/>
          <p:cNvPicPr>
            <a:picLocks noGrp="1"/>
          </p:cNvPicPr>
          <p:nvPr>
            <p:ph idx="1"/>
          </p:nvPr>
        </p:nvPicPr>
        <p:blipFill>
          <a:blip r:embed="rId2" cstate="print"/>
          <a:srcRect t="-46870" b="-46870"/>
          <a:stretch>
            <a:fillRect/>
          </a:stretch>
        </p:blipFill>
        <p:spPr>
          <a:xfrm>
            <a:off x="457200" y="1300287"/>
            <a:ext cx="8422231" cy="5215002"/>
          </a:xfrm>
          <a:prstGeom prst="rect">
            <a:avLst/>
          </a:prstGeom>
        </p:spPr>
      </p:pic>
      <p:pic>
        <p:nvPicPr>
          <p:cNvPr id="7" name="Picture 6" descr="gantt-legend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7065" y="5407213"/>
            <a:ext cx="8039735" cy="781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406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What’s Next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Requirement Specification –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October 2012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Preliminary Design – December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2012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Detailed Design – Spring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2013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Acceptance Test – Spring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2013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19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5505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Welcome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Our Client:</a:t>
            </a:r>
          </a:p>
          <a:p>
            <a:pPr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Dr. Darren Lim</a:t>
            </a:r>
          </a:p>
          <a:p>
            <a:pPr>
              <a:buNone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Professor of Computer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Science, Siena College</a:t>
            </a:r>
          </a:p>
          <a:p>
            <a:pPr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Co-Chair of Consortium of Computing Sciences in Colleges - Northeastern Region (CCSCNE)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33332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Thank You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20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42356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</a:t>
            </a: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Definition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Justification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6" name="Footer Placeholder 7"/>
          <p:cNvSpPr txBox="1">
            <a:spLocks/>
          </p:cNvSpPr>
          <p:nvPr/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5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Introduction</a:t>
            </a:r>
            <a:endParaRPr lang="en-US" sz="7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6322482"/>
              </p:ext>
            </p:extLst>
          </p:nvPr>
        </p:nvGraphicFramePr>
        <p:xfrm>
          <a:off x="457199" y="2388896"/>
          <a:ext cx="8228014" cy="4101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007"/>
                <a:gridCol w="4114007"/>
              </a:tblGrid>
              <a:tr h="12570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Kelly Bedard</a:t>
                      </a:r>
                    </a:p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Team Leader</a:t>
                      </a:r>
                    </a:p>
                    <a:p>
                      <a:pPr algn="ctr"/>
                      <a:endParaRPr lang="en-US" sz="10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53266">
                <a:tc>
                  <a:txBody>
                    <a:bodyPr/>
                    <a:lstStyle/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Tyler Mann</a:t>
                      </a:r>
                    </a:p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System Admin</a:t>
                      </a:r>
                    </a:p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Co-Webmaster</a:t>
                      </a:r>
                    </a:p>
                    <a:p>
                      <a:pPr algn="ctr"/>
                      <a:endParaRPr lang="en-US" sz="10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Jess Reinhardt</a:t>
                      </a:r>
                    </a:p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Document</a:t>
                      </a:r>
                    </a:p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Developer &amp; Analyst</a:t>
                      </a:r>
                      <a:endParaRPr lang="en-US" sz="30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1656">
                <a:tc>
                  <a:txBody>
                    <a:bodyPr/>
                    <a:lstStyle/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Brett Rudloff</a:t>
                      </a:r>
                    </a:p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Visionary Leader</a:t>
                      </a:r>
                      <a:endParaRPr lang="en-US" sz="30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Carl Tompkins</a:t>
                      </a:r>
                    </a:p>
                    <a:p>
                      <a:pPr algn="ctr"/>
                      <a:r>
                        <a:rPr lang="en-US" sz="3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Webmaster</a:t>
                      </a:r>
                      <a:endParaRPr lang="en-US" sz="3000" b="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4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38770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000" dirty="0" smtClean="0"/>
              <a:t>Agenda</a:t>
            </a:r>
            <a:endParaRPr lang="en-US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Definition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Justification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89613" y="6365494"/>
            <a:ext cx="2895600" cy="365125"/>
          </a:xfrm>
        </p:spPr>
        <p:txBody>
          <a:bodyPr/>
          <a:lstStyle/>
          <a:p>
            <a:r>
              <a:rPr lang="en-US" sz="1500" dirty="0" smtClean="0"/>
              <a:t>5</a:t>
            </a:r>
          </a:p>
        </p:txBody>
      </p:sp>
    </p:spTree>
    <p:extLst>
      <p:ext uri="{BB962C8B-B14F-4D97-AF65-F5344CB8AC3E}">
        <p14:creationId xmlns="" xmlns:p14="http://schemas.microsoft.com/office/powerpoint/2010/main" val="23169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Problem Definition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registration process is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inadequate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needs defined reviewer selection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Users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 cleaner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interface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permissions based on roles</a:t>
            </a: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/>
              <a:t>6</a:t>
            </a:r>
          </a:p>
        </p:txBody>
      </p:sp>
    </p:spTree>
    <p:extLst>
      <p:ext uri="{BB962C8B-B14F-4D97-AF65-F5344CB8AC3E}">
        <p14:creationId xmlns="" xmlns:p14="http://schemas.microsoft.com/office/powerpoint/2010/main" val="33136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Definition</a:t>
            </a:r>
          </a:p>
          <a:p>
            <a:pPr>
              <a:lnSpc>
                <a:spcPct val="50000"/>
              </a:lnSpc>
            </a:pP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Justification</a:t>
            </a:r>
          </a:p>
          <a:p>
            <a:pPr>
              <a:lnSpc>
                <a:spcPct val="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7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3169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100" dirty="0" smtClean="0">
                <a:cs typeface="Times New Roman"/>
              </a:rPr>
              <a:t>System Justification</a:t>
            </a:r>
            <a:endParaRPr lang="en-US" sz="71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32" y="2548340"/>
            <a:ext cx="7662864" cy="32671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CCSCNE needs comprehensive conference registration system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Key features would allow: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Users see necessary information during registration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Complete paper/workshop submission and review process</a:t>
            </a:r>
          </a:p>
          <a:p>
            <a:pPr lvl="1">
              <a:lnSpc>
                <a:spcPct val="8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System easily navigated and understandable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/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27732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8500"/>
            <a:ext cx="8139656" cy="4215163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Introduction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Problem Definition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Justification</a:t>
            </a:r>
          </a:p>
          <a:p>
            <a:pPr>
              <a:lnSpc>
                <a:spcPct val="50000"/>
              </a:lnSpc>
            </a:pPr>
            <a:r>
              <a:rPr lang="en-US" sz="3000" b="1" u="sng" dirty="0" smtClean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</a:t>
            </a:r>
            <a:r>
              <a:rPr lang="en-US" sz="3000" b="1" u="sng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Goals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System Constraints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Resources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Model</a:t>
            </a:r>
          </a:p>
          <a:p>
            <a:pPr>
              <a:lnSpc>
                <a:spcPct val="50000"/>
              </a:lnSpc>
            </a:pPr>
            <a:r>
              <a:rPr lang="en-US" sz="3000" dirty="0">
                <a:solidFill>
                  <a:schemeClr val="tx1"/>
                </a:solidFill>
                <a:latin typeface="Times New Roman"/>
                <a:ea typeface="GulimChe" pitchFamily="49" charset="-127"/>
                <a:cs typeface="Times New Roman"/>
              </a:rPr>
              <a:t>Timeline</a:t>
            </a:r>
          </a:p>
          <a:p>
            <a:pPr>
              <a:lnSpc>
                <a:spcPct val="50000"/>
              </a:lnSpc>
            </a:pPr>
            <a:endParaRPr lang="en-US" sz="3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S.E.E.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500" dirty="0" smtClean="0"/>
              <a:t>9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3169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321</TotalTime>
  <Words>413</Words>
  <Application>Microsoft Office PowerPoint</Application>
  <PresentationFormat>On-screen Show (4:3)</PresentationFormat>
  <Paragraphs>177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Genesis</vt:lpstr>
      <vt:lpstr>CCRS Comprehensive Conference Registration System</vt:lpstr>
      <vt:lpstr>Welcome</vt:lpstr>
      <vt:lpstr>Agenda</vt:lpstr>
      <vt:lpstr>Introduction</vt:lpstr>
      <vt:lpstr>Agenda</vt:lpstr>
      <vt:lpstr>Problem Definition</vt:lpstr>
      <vt:lpstr>Agenda</vt:lpstr>
      <vt:lpstr>System Justification</vt:lpstr>
      <vt:lpstr>Agenda</vt:lpstr>
      <vt:lpstr>System Goals</vt:lpstr>
      <vt:lpstr>Agenda</vt:lpstr>
      <vt:lpstr>Constraints</vt:lpstr>
      <vt:lpstr>Agenda</vt:lpstr>
      <vt:lpstr>Resources</vt:lpstr>
      <vt:lpstr>Agenda</vt:lpstr>
      <vt:lpstr>Slide 16</vt:lpstr>
      <vt:lpstr>Agenda</vt:lpstr>
      <vt:lpstr>Timeline</vt:lpstr>
      <vt:lpstr>What’s Next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CCRS Comprehensive Conference Registration System</dc:title>
  <dc:creator>sysadmin</dc:creator>
  <cp:lastModifiedBy>sysadmin</cp:lastModifiedBy>
  <cp:revision>48</cp:revision>
  <cp:lastPrinted>2012-09-20T22:58:51Z</cp:lastPrinted>
  <dcterms:created xsi:type="dcterms:W3CDTF">2012-09-19T17:52:23Z</dcterms:created>
  <dcterms:modified xsi:type="dcterms:W3CDTF">2012-09-25T19:46:23Z</dcterms:modified>
</cp:coreProperties>
</file>