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72" r:id="rId5"/>
    <p:sldId id="259" r:id="rId6"/>
    <p:sldId id="273" r:id="rId7"/>
    <p:sldId id="325" r:id="rId8"/>
    <p:sldId id="275" r:id="rId9"/>
    <p:sldId id="276" r:id="rId10"/>
    <p:sldId id="280" r:id="rId11"/>
    <p:sldId id="277" r:id="rId12"/>
    <p:sldId id="278" r:id="rId13"/>
    <p:sldId id="279" r:id="rId14"/>
    <p:sldId id="313" r:id="rId15"/>
    <p:sldId id="323" r:id="rId16"/>
    <p:sldId id="324" r:id="rId17"/>
    <p:sldId id="326" r:id="rId18"/>
    <p:sldId id="316" r:id="rId19"/>
    <p:sldId id="327" r:id="rId20"/>
    <p:sldId id="301" r:id="rId21"/>
    <p:sldId id="336" r:id="rId22"/>
    <p:sldId id="337" r:id="rId23"/>
    <p:sldId id="331" r:id="rId24"/>
    <p:sldId id="338" r:id="rId25"/>
    <p:sldId id="332" r:id="rId26"/>
    <p:sldId id="333" r:id="rId27"/>
    <p:sldId id="334" r:id="rId28"/>
    <p:sldId id="335" r:id="rId29"/>
    <p:sldId id="328" r:id="rId30"/>
    <p:sldId id="318" r:id="rId31"/>
    <p:sldId id="329" r:id="rId32"/>
    <p:sldId id="320" r:id="rId33"/>
    <p:sldId id="330" r:id="rId34"/>
    <p:sldId id="322" r:id="rId35"/>
    <p:sldId id="31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>
        <p:scale>
          <a:sx n="92" d="100"/>
          <a:sy n="92" d="100"/>
        </p:scale>
        <p:origin x="-1542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29C9-C0DF-4FB3-8E26-DED45269D958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S.E.E. Solutions Preliminary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B1298-72BB-417E-9E11-F09E0B0F0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B8AEC-896B-4ADD-89BF-8B233B0F215A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S.E.E. Solutions Preliminary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89846-AE63-4FDA-AB05-497AACA73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6456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89846-AE63-4FDA-AB05-497AACA73C1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 Preliminary Design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89846-AE63-4FDA-AB05-497AACA73C1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 Preliminary Design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4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2" y="3897011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2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1"/>
            <a:ext cx="9144000" cy="24417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1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1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F1134E3-BC01-43C0-8F68-08EAFACAF8C9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S.E.E Solutions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AE8F953-23CB-4F06-BF99-877769DC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58C8-4991-4F9A-A6F1-5549B04450A3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953-23CB-4F06-BF99-877769DC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DFE5-867D-4B19-84E3-94873282A38E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953-23CB-4F06-BF99-877769DC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04D4-27DD-4C03-8CAF-98996E3CCBC6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953-23CB-4F06-BF99-877769DC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A579-86AD-40AC-8FC1-CDE55638A781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953-23CB-4F06-BF99-877769DC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D322-AD69-4F70-A243-EAD618E23B0D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 Solutions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953-23CB-4F06-BF99-877769DC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1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7" y="2244971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3EC65C-FC92-4A3E-A020-624DC13BF9B2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E8F953-23CB-4F06-BF99-877769DCEB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S.E.E Solutions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6014311-304E-42F9-9E73-75EF3B857A6A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S.E.E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AE8F953-23CB-4F06-BF99-877769DC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DFF4-8F26-47F7-9450-5AC6828C4DDE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 Solutions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953-23CB-4F06-BF99-877769DC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1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29DE-F5B3-44F8-9572-5F8088C202C3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 Solutions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953-23CB-4F06-BF99-877769DC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6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FFAF-559F-4A49-806E-2C313CA267BA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 Solutions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953-23CB-4F06-BF99-877769DC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2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4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2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2AE57D-60EA-4C54-9F95-064A71D92FB8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S.E.E Solutions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AE8F953-23CB-4F06-BF99-877769DC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oraserv.cs.siena.edu/~perm_seesol/ccrs/index.php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3200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CCRS</a:t>
            </a:r>
            <a:br>
              <a:rPr lang="en-US" dirty="0" smtClean="0"/>
            </a:br>
            <a:r>
              <a:rPr lang="en-US" sz="3100" dirty="0" smtClean="0"/>
              <a:t>Comprehensive Conference Registration System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Acceptance Test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May 1</a:t>
            </a:r>
            <a:r>
              <a:rPr lang="en-US" baseline="30000" dirty="0" smtClean="0"/>
              <a:t>st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4" name="Picture 3" descr="see-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3715584"/>
            <a:ext cx="3657600" cy="25328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6309360"/>
            <a:ext cx="747712" cy="548640"/>
          </a:xfrm>
        </p:spPr>
        <p:txBody>
          <a:bodyPr/>
          <a:lstStyle/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Attendee - User Case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Registers for conference</a:t>
            </a:r>
          </a:p>
          <a:p>
            <a:pPr lvl="1"/>
            <a:r>
              <a:rPr lang="en-US" dirty="0" smtClean="0"/>
              <a:t>Supplies </a:t>
            </a:r>
            <a:r>
              <a:rPr lang="en-US" dirty="0" smtClean="0"/>
              <a:t>personal and meal information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Views meal selections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10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Conference Chair - User Case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Has access to all conference information</a:t>
            </a:r>
          </a:p>
          <a:p>
            <a:endParaRPr lang="en-US" dirty="0" smtClean="0"/>
          </a:p>
          <a:p>
            <a:r>
              <a:rPr lang="en-US" dirty="0" smtClean="0"/>
              <a:t>Can configure all conference settings</a:t>
            </a:r>
          </a:p>
          <a:p>
            <a:pPr lvl="1"/>
            <a:r>
              <a:rPr lang="en-US" dirty="0" smtClean="0"/>
              <a:t>Can create accounts for others</a:t>
            </a:r>
          </a:p>
          <a:p>
            <a:endParaRPr lang="en-US" dirty="0" smtClean="0"/>
          </a:p>
          <a:p>
            <a:r>
              <a:rPr lang="en-US" dirty="0" smtClean="0"/>
              <a:t>Can change the schedule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accept and reject submissions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11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Reviewer - User Case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Downloads submissions</a:t>
            </a:r>
          </a:p>
          <a:p>
            <a:endParaRPr lang="en-US" dirty="0" smtClean="0"/>
          </a:p>
          <a:p>
            <a:r>
              <a:rPr lang="en-US" dirty="0" smtClean="0"/>
              <a:t>Submits a review form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12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Submitter - User Case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Uploads submissions</a:t>
            </a:r>
          </a:p>
          <a:p>
            <a:endParaRPr lang="en-US" dirty="0" smtClean="0"/>
          </a:p>
          <a:p>
            <a:r>
              <a:rPr lang="en-US" dirty="0" smtClean="0"/>
              <a:t>Views status of submissions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13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Vendor - User Case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Views Scheduled Time and </a:t>
            </a:r>
            <a:r>
              <a:rPr lang="en-US" dirty="0" smtClean="0"/>
              <a:t>Place</a:t>
            </a:r>
          </a:p>
          <a:p>
            <a:endParaRPr lang="en-US" dirty="0" smtClean="0"/>
          </a:p>
          <a:p>
            <a:r>
              <a:rPr lang="en-US" dirty="0" smtClean="0"/>
              <a:t>Supplies information and requests on what they need</a:t>
            </a:r>
          </a:p>
          <a:p>
            <a:pPr lvl="1"/>
            <a:r>
              <a:rPr lang="en-US" dirty="0" smtClean="0"/>
              <a:t>Space, Audio, Visual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14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/>
              <a:t>Faculty Advisor </a:t>
            </a:r>
            <a:r>
              <a:rPr lang="en-US" sz="3800" dirty="0" smtClean="0"/>
              <a:t>- User Case Narrative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Registers team for programming contest</a:t>
            </a:r>
          </a:p>
          <a:p>
            <a:endParaRPr lang="en-US" dirty="0" smtClean="0"/>
          </a:p>
          <a:p>
            <a:r>
              <a:rPr lang="en-US" dirty="0" smtClean="0"/>
              <a:t>Views team and team members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15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Programming Contest Participant- </a:t>
            </a:r>
            <a:r>
              <a:rPr lang="en-US" dirty="0" smtClean="0"/>
              <a:t>User Case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Selects team upon registration</a:t>
            </a:r>
          </a:p>
          <a:p>
            <a:endParaRPr lang="en-US" dirty="0" smtClean="0"/>
          </a:p>
          <a:p>
            <a:r>
              <a:rPr lang="en-US" dirty="0" smtClean="0"/>
              <a:t>Views team selected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16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Testing</a:t>
            </a:r>
            <a:endParaRPr lang="en-US" b="1" dirty="0" smtClean="0"/>
          </a:p>
          <a:p>
            <a:r>
              <a:rPr lang="en-US" dirty="0" smtClean="0"/>
              <a:t>Acceptance Test Criteria</a:t>
            </a:r>
          </a:p>
          <a:p>
            <a:r>
              <a:rPr lang="en-US" dirty="0" smtClean="0"/>
              <a:t>Demonstration</a:t>
            </a:r>
          </a:p>
          <a:p>
            <a:r>
              <a:rPr lang="en-US" dirty="0" smtClean="0"/>
              <a:t>Deliverables</a:t>
            </a:r>
          </a:p>
          <a:p>
            <a:r>
              <a:rPr lang="en-US" dirty="0" smtClean="0"/>
              <a:t>What’s Next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17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Non-Functional Requirements</a:t>
            </a:r>
          </a:p>
          <a:p>
            <a:r>
              <a:rPr lang="en-US" dirty="0" smtClean="0"/>
              <a:t>Functional Requirements</a:t>
            </a:r>
          </a:p>
          <a:p>
            <a:pPr lvl="1"/>
            <a:r>
              <a:rPr lang="en-US" dirty="0" smtClean="0"/>
              <a:t>Broken down into modules</a:t>
            </a:r>
          </a:p>
          <a:p>
            <a:pPr lvl="1"/>
            <a:r>
              <a:rPr lang="en-US" dirty="0" smtClean="0"/>
              <a:t>Each tested separately</a:t>
            </a:r>
          </a:p>
          <a:p>
            <a:pPr lvl="1"/>
            <a:r>
              <a:rPr lang="en-US" dirty="0" smtClean="0"/>
              <a:t>Tested as a whole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18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Acceptance </a:t>
            </a:r>
            <a:r>
              <a:rPr lang="en-US" b="1" dirty="0" smtClean="0"/>
              <a:t>Test Criteria</a:t>
            </a:r>
          </a:p>
          <a:p>
            <a:r>
              <a:rPr lang="en-US" dirty="0" smtClean="0"/>
              <a:t>Demonstration</a:t>
            </a:r>
          </a:p>
          <a:p>
            <a:r>
              <a:rPr lang="en-US" dirty="0" smtClean="0"/>
              <a:t>Deliverables</a:t>
            </a:r>
          </a:p>
          <a:p>
            <a:r>
              <a:rPr lang="en-US" dirty="0" smtClean="0"/>
              <a:t>What’s Next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01000" y="6309360"/>
            <a:ext cx="106775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19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744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Our Client: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Dr. Darren Lim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Professor of Computer Science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Siena College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286000" cy="457200"/>
          </a:xfrm>
        </p:spPr>
        <p:txBody>
          <a:bodyPr/>
          <a:lstStyle/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System - Acceptance </a:t>
            </a:r>
            <a:r>
              <a:rPr lang="en-US" dirty="0" smtClean="0"/>
              <a:t>Test Criteria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20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All Users- Acceptance </a:t>
            </a:r>
            <a:r>
              <a:rPr lang="en-US" dirty="0" smtClean="0"/>
              <a:t>Test Criteria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21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2438400"/>
          <a:ext cx="8141919" cy="27051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676400"/>
                <a:gridCol w="1905000"/>
                <a:gridCol w="4560519"/>
              </a:tblGrid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 b="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Able to log into CCRS with a provided username and    password. An incorrect username and/or password will result in an appropriate error message</a:t>
                      </a:r>
                      <a:endParaRPr lang="en-US" sz="2000" b="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All users will be able to change their account settings such as    password and number of guests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Conference Chair- Acceptance </a:t>
            </a:r>
            <a:r>
              <a:rPr lang="en-US" dirty="0" smtClean="0"/>
              <a:t>Test Criteria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22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Attendee- Acceptance Test Criteria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23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2209800"/>
          <a:ext cx="7391400" cy="389255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00200"/>
                <a:gridCol w="1676400"/>
                <a:gridCol w="4114800"/>
              </a:tblGrid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 b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Able to register for conference including personal information, meal selection, and payment</a:t>
                      </a:r>
                      <a:endParaRPr lang="en-US" sz="2000" b="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All required fields will be checked for proper input for nulls and format and error message produced for any issues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Accounts and appropriate information will be inserted to appropriate database tables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Vendor</a:t>
            </a:r>
            <a:r>
              <a:rPr lang="en-US" dirty="0" smtClean="0"/>
              <a:t>- Acceptance Test Criteria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24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Programming Contest Participant- Acceptance Test Criteria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25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2209800"/>
          <a:ext cx="7391400" cy="3810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00200"/>
                <a:gridCol w="1676400"/>
                <a:gridCol w="4114800"/>
              </a:tblGrid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 b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Able to register for conference including personal information, meal selection, and payment</a:t>
                      </a:r>
                      <a:endParaRPr lang="en-US" sz="2000" b="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All required fields will be checked for proper input for nulls and format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Accounts and appropriate information will be inserted to appropriate database tables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Faculty Advisor - Acceptance Test Criteria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26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2209800"/>
          <a:ext cx="7391400" cy="3810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00200"/>
                <a:gridCol w="1676400"/>
                <a:gridCol w="4114800"/>
              </a:tblGrid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 b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Able to register for conference including personal information, meal selection, and payment</a:t>
                      </a:r>
                      <a:endParaRPr lang="en-US" sz="2000" b="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All required fields will be checked for proper input for nulls and format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Accounts and appropriate information will be inserted to appropriate database tables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Reviewer- Acceptance Test Criteria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27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2209800"/>
          <a:ext cx="7391400" cy="389255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00200"/>
                <a:gridCol w="1676400"/>
                <a:gridCol w="4114800"/>
              </a:tblGrid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 b="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Able to review appropriate material (panel, poster, tutorial, demo, workshop, paper submissions)</a:t>
                      </a:r>
                      <a:endParaRPr lang="en-US" sz="2000" b="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Reviewed comments and results will be added to appropriate database tables and/or location on web server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Cannot review submissions if affiliated with the school in the submission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Submitter- Acceptance Test Criteria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28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286000"/>
          <a:ext cx="7086601" cy="1828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84064"/>
                <a:gridCol w="2167666"/>
                <a:gridCol w="3334871"/>
              </a:tblGrid>
              <a:tr h="182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</a:t>
                      </a:r>
                      <a:endParaRPr lang="en-US" sz="20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Unmet</a:t>
                      </a:r>
                      <a:endParaRPr lang="en-US" sz="2000" b="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Able to submit appropriate material (panel, poster, tutorial, demo, workshop, paper submissions)</a:t>
                      </a:r>
                      <a:endParaRPr lang="en-US" sz="2000" b="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Demonstration</a:t>
            </a:r>
            <a:endParaRPr lang="en-US" b="1" dirty="0" smtClean="0"/>
          </a:p>
          <a:p>
            <a:r>
              <a:rPr lang="en-US" dirty="0" smtClean="0"/>
              <a:t>Deliverables</a:t>
            </a:r>
          </a:p>
          <a:p>
            <a:r>
              <a:rPr lang="en-US" dirty="0" smtClean="0"/>
              <a:t>What’s Next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01000" y="6309360"/>
            <a:ext cx="106775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29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Introductions</a:t>
            </a:r>
          </a:p>
          <a:p>
            <a:r>
              <a:rPr lang="en-US" dirty="0" smtClean="0"/>
              <a:t>Problem Overview	</a:t>
            </a:r>
          </a:p>
          <a:p>
            <a:r>
              <a:rPr lang="en-US" dirty="0" smtClean="0"/>
              <a:t>User Case Narratives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Acceptance Test Criteria</a:t>
            </a:r>
          </a:p>
          <a:p>
            <a:r>
              <a:rPr lang="en-US" dirty="0" smtClean="0"/>
              <a:t>Demonstration</a:t>
            </a:r>
          </a:p>
          <a:p>
            <a:r>
              <a:rPr lang="en-US" dirty="0" smtClean="0"/>
              <a:t>Deliverables</a:t>
            </a:r>
          </a:p>
          <a:p>
            <a:r>
              <a:rPr lang="en-US" dirty="0" smtClean="0"/>
              <a:t>What’s Next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3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CCRS</a:t>
            </a:r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30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Deliverables</a:t>
            </a:r>
            <a:endParaRPr lang="en-US" b="1" dirty="0" smtClean="0"/>
          </a:p>
          <a:p>
            <a:r>
              <a:rPr lang="en-US" dirty="0" smtClean="0"/>
              <a:t>What’s Next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01000" y="6309360"/>
            <a:ext cx="106775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31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DVD with the following items will be given to Dr. Lederman:</a:t>
            </a:r>
          </a:p>
          <a:p>
            <a:pPr lvl="0"/>
            <a:r>
              <a:rPr lang="en-US" dirty="0" smtClean="0"/>
              <a:t>A copy of our team files from the team directory located on our Oraserv account:</a:t>
            </a:r>
          </a:p>
          <a:p>
            <a:pPr lvl="1"/>
            <a:r>
              <a:rPr lang="en-US" sz="2800" dirty="0" smtClean="0"/>
              <a:t>Team Website source code</a:t>
            </a:r>
          </a:p>
          <a:p>
            <a:pPr lvl="1"/>
            <a:r>
              <a:rPr lang="en-US" sz="2800" dirty="0" smtClean="0"/>
              <a:t>Project Source Code, Images, and Documentation</a:t>
            </a:r>
          </a:p>
          <a:p>
            <a:pPr lvl="0"/>
            <a:r>
              <a:rPr lang="en-US" dirty="0" smtClean="0"/>
              <a:t>A README.txt file explaining the DVD File Hierarchy</a:t>
            </a:r>
          </a:p>
          <a:p>
            <a:pPr lvl="0"/>
            <a:r>
              <a:rPr lang="en-US" dirty="0" smtClean="0"/>
              <a:t>Team Song Lyrics and Music</a:t>
            </a:r>
          </a:p>
          <a:p>
            <a:pPr lvl="0"/>
            <a:r>
              <a:rPr lang="en-US" dirty="0" smtClean="0"/>
              <a:t>Audio recording of Team Song</a:t>
            </a:r>
          </a:p>
          <a:p>
            <a:r>
              <a:rPr lang="en-US" dirty="0" smtClean="0"/>
              <a:t>Acceptance Test documentation, results, and presentation.</a:t>
            </a:r>
          </a:p>
          <a:p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32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What’s </a:t>
            </a:r>
            <a:r>
              <a:rPr lang="en-US" b="1" dirty="0" smtClean="0"/>
              <a:t>Next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01000" y="6309360"/>
            <a:ext cx="106775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33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Academic Celebration</a:t>
            </a:r>
          </a:p>
          <a:p>
            <a:pPr lvl="1"/>
            <a:r>
              <a:rPr lang="en-US" dirty="0" smtClean="0"/>
              <a:t>May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Maloney Great Room </a:t>
            </a:r>
          </a:p>
          <a:p>
            <a:pPr lvl="1"/>
            <a:r>
              <a:rPr lang="en-US" dirty="0" smtClean="0"/>
              <a:t>12:30-6:00 PM</a:t>
            </a:r>
          </a:p>
          <a:p>
            <a:r>
              <a:rPr lang="en-US" dirty="0" smtClean="0"/>
              <a:t>End of Semester Party</a:t>
            </a:r>
          </a:p>
          <a:p>
            <a:pPr lvl="1"/>
            <a:r>
              <a:rPr lang="en-US" dirty="0" smtClean="0"/>
              <a:t>May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Roger Bacon 340</a:t>
            </a:r>
          </a:p>
          <a:p>
            <a:pPr lvl="1"/>
            <a:r>
              <a:rPr lang="en-US" dirty="0" smtClean="0"/>
              <a:t>8:00-11:00 PM</a:t>
            </a:r>
          </a:p>
          <a:p>
            <a:pPr lvl="1"/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34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Questions?</a:t>
            </a:r>
            <a:endParaRPr lang="en-US" sz="9600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35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80148650"/>
              </p:ext>
            </p:extLst>
          </p:nvPr>
        </p:nvGraphicFramePr>
        <p:xfrm>
          <a:off x="457200" y="1600200"/>
          <a:ext cx="8228014" cy="45190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007"/>
                <a:gridCol w="4114007"/>
              </a:tblGrid>
              <a:tr h="1257059">
                <a:tc gridSpan="2"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Kelly</a:t>
                      </a:r>
                      <a:r>
                        <a:rPr lang="en-US" sz="3100" baseline="0" dirty="0" smtClean="0"/>
                        <a:t> Bedard</a:t>
                      </a:r>
                    </a:p>
                    <a:p>
                      <a:pPr algn="ctr"/>
                      <a:r>
                        <a:rPr lang="en-US" sz="3100" baseline="0" dirty="0" smtClean="0"/>
                        <a:t>Document Developer &amp; Analyst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53267">
                <a:tc>
                  <a:txBody>
                    <a:bodyPr/>
                    <a:lstStyle/>
                    <a:p>
                      <a:pPr algn="ctr"/>
                      <a:r>
                        <a:rPr lang="en-US" sz="3100" smtClean="0"/>
                        <a:t>Tyler Mann</a:t>
                      </a:r>
                    </a:p>
                    <a:p>
                      <a:pPr algn="ctr"/>
                      <a:r>
                        <a:rPr lang="en-US" sz="3100" smtClean="0"/>
                        <a:t>Database</a:t>
                      </a:r>
                      <a:r>
                        <a:rPr lang="en-US" sz="3100" baseline="0" smtClean="0"/>
                        <a:t> Administrator</a:t>
                      </a:r>
                      <a:endParaRPr lang="en-US" sz="3100" smtClean="0"/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smtClean="0"/>
                        <a:t>Jess Reinhardt</a:t>
                      </a:r>
                    </a:p>
                    <a:p>
                      <a:pPr algn="ctr"/>
                      <a:r>
                        <a:rPr lang="en-US" sz="3100" smtClean="0"/>
                        <a:t>Team Leader</a:t>
                      </a:r>
                      <a:r>
                        <a:rPr lang="en-US" sz="3100" baseline="0" smtClean="0"/>
                        <a:t> and Co-Webmaster</a:t>
                      </a:r>
                      <a:endParaRPr lang="en-US" sz="3100" dirty="0"/>
                    </a:p>
                  </a:txBody>
                  <a:tcPr/>
                </a:tc>
              </a:tr>
              <a:tr h="1091656">
                <a:tc>
                  <a:txBody>
                    <a:bodyPr/>
                    <a:lstStyle/>
                    <a:p>
                      <a:pPr algn="ctr"/>
                      <a:r>
                        <a:rPr lang="en-US" sz="3100" smtClean="0"/>
                        <a:t>Brett Rudloff</a:t>
                      </a:r>
                    </a:p>
                    <a:p>
                      <a:pPr algn="ctr"/>
                      <a:r>
                        <a:rPr lang="en-US" sz="3100" smtClean="0"/>
                        <a:t>Team Leader and Co-Webmaster</a:t>
                      </a:r>
                      <a:r>
                        <a:rPr lang="en-US" sz="3100" baseline="0" smtClean="0"/>
                        <a:t> </a:t>
                      </a:r>
                      <a:r>
                        <a:rPr lang="en-US" sz="3100" smtClean="0"/>
                        <a:t> </a:t>
                      </a:r>
                      <a:endParaRPr lang="en-US" sz="3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Carl Tompkins</a:t>
                      </a:r>
                    </a:p>
                    <a:p>
                      <a:pPr algn="ctr"/>
                      <a:r>
                        <a:rPr lang="en-US" sz="3100" dirty="0" smtClean="0"/>
                        <a:t>Lead</a:t>
                      </a:r>
                      <a:r>
                        <a:rPr lang="en-US" sz="3100" baseline="0" dirty="0" smtClean="0"/>
                        <a:t> Developer</a:t>
                      </a:r>
                      <a:endParaRPr lang="en-US" sz="3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4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pPr lvl="0" algn="ctr">
              <a:defRPr/>
            </a:pPr>
            <a:r>
              <a:rPr lang="en-US" dirty="0" smtClean="0"/>
              <a:t>Introductions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71600"/>
            <a:ext cx="8229600" cy="518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 Overview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Case Narratives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Acceptance Test Criteria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Demonstration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Deliverables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What’s Next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13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5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400" dirty="0" smtClean="0"/>
              <a:t>Agenda 	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Problem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25112"/>
          </a:xfrm>
        </p:spPr>
        <p:txBody>
          <a:bodyPr/>
          <a:lstStyle/>
          <a:p>
            <a:r>
              <a:rPr lang="en-US" dirty="0" smtClean="0"/>
              <a:t>Create a comprehensive registration system for CCSCNE</a:t>
            </a:r>
          </a:p>
          <a:p>
            <a:r>
              <a:rPr lang="en-US" dirty="0" smtClean="0"/>
              <a:t>Account for multiple types of users</a:t>
            </a:r>
          </a:p>
          <a:p>
            <a:r>
              <a:rPr lang="en-US" dirty="0" smtClean="0"/>
              <a:t>Main processes include:</a:t>
            </a:r>
          </a:p>
          <a:p>
            <a:pPr lvl="1"/>
            <a:r>
              <a:rPr lang="en-US" dirty="0" smtClean="0"/>
              <a:t>Registering </a:t>
            </a:r>
          </a:p>
          <a:p>
            <a:pPr lvl="1"/>
            <a:r>
              <a:rPr lang="en-US" dirty="0" smtClean="0"/>
              <a:t>Reviewing </a:t>
            </a:r>
          </a:p>
          <a:p>
            <a:pPr lvl="1"/>
            <a:r>
              <a:rPr lang="en-US" dirty="0" smtClean="0"/>
              <a:t>Scheduling 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286000" cy="457200"/>
          </a:xfrm>
        </p:spPr>
        <p:txBody>
          <a:bodyPr/>
          <a:lstStyle/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6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User </a:t>
            </a:r>
            <a:r>
              <a:rPr lang="en-US" b="1" dirty="0" smtClean="0"/>
              <a:t>Case Narratives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Acceptance Test Criteria</a:t>
            </a:r>
          </a:p>
          <a:p>
            <a:r>
              <a:rPr lang="en-US" dirty="0" smtClean="0"/>
              <a:t>Demonstration</a:t>
            </a:r>
          </a:p>
          <a:p>
            <a:r>
              <a:rPr lang="en-US" dirty="0" smtClean="0"/>
              <a:t>Deliverables</a:t>
            </a:r>
          </a:p>
          <a:p>
            <a:r>
              <a:rPr lang="en-US" dirty="0" smtClean="0"/>
              <a:t>What’s Next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7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User Case Narratives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Gives brief description of each type of user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Describes how each user will interact with CCRS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8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All Users - User Case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Logs in/out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Change </a:t>
            </a:r>
            <a:r>
              <a:rPr lang="en-US" dirty="0" smtClean="0"/>
              <a:t>Password</a:t>
            </a:r>
          </a:p>
          <a:p>
            <a:endParaRPr lang="en-US" dirty="0" smtClean="0"/>
          </a:p>
          <a:p>
            <a:r>
              <a:rPr lang="en-US" dirty="0" smtClean="0"/>
              <a:t>Edit Roles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9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6">
      <a:dk1>
        <a:sysClr val="windowText" lastClr="000000"/>
      </a:dk1>
      <a:lt1>
        <a:sysClr val="window" lastClr="FFFFFF"/>
      </a:lt1>
      <a:dk2>
        <a:srgbClr val="000000"/>
      </a:dk2>
      <a:lt2>
        <a:srgbClr val="DEDEDE"/>
      </a:lt2>
      <a:accent1>
        <a:srgbClr val="0070C0"/>
      </a:accent1>
      <a:accent2>
        <a:srgbClr val="0070C0"/>
      </a:accent2>
      <a:accent3>
        <a:srgbClr val="005390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2872</TotalTime>
  <Words>806</Words>
  <Application>Microsoft Office PowerPoint</Application>
  <PresentationFormat>On-screen Show (4:3)</PresentationFormat>
  <Paragraphs>279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Urban</vt:lpstr>
      <vt:lpstr>CCRS Comprehensive Conference Registration System Acceptance Test  May 1st, 2013</vt:lpstr>
      <vt:lpstr>Welcome</vt:lpstr>
      <vt:lpstr>Agenda  </vt:lpstr>
      <vt:lpstr>Introductions</vt:lpstr>
      <vt:lpstr>Agenda   </vt:lpstr>
      <vt:lpstr>Problem Overview</vt:lpstr>
      <vt:lpstr>Agenda  </vt:lpstr>
      <vt:lpstr>User Case Narratives</vt:lpstr>
      <vt:lpstr>All Users - User Case Narrative</vt:lpstr>
      <vt:lpstr>Attendee - User Case Narrative</vt:lpstr>
      <vt:lpstr>Conference Chair - User Case Narrative</vt:lpstr>
      <vt:lpstr>Reviewer - User Case Narrative</vt:lpstr>
      <vt:lpstr>Submitter - User Case Narrative</vt:lpstr>
      <vt:lpstr>Vendor - User Case Narrative</vt:lpstr>
      <vt:lpstr>Faculty Advisor - User Case Narrative</vt:lpstr>
      <vt:lpstr>Programming Contest Participant- User Case Narrative</vt:lpstr>
      <vt:lpstr>Agenda  </vt:lpstr>
      <vt:lpstr>Testing</vt:lpstr>
      <vt:lpstr>Agenda  </vt:lpstr>
      <vt:lpstr>System - Acceptance Test Criteria</vt:lpstr>
      <vt:lpstr>All Users- Acceptance Test Criteria</vt:lpstr>
      <vt:lpstr>Conference Chair- Acceptance Test Criteria</vt:lpstr>
      <vt:lpstr>Attendee- Acceptance Test Criteria</vt:lpstr>
      <vt:lpstr>Vendor- Acceptance Test Criteria</vt:lpstr>
      <vt:lpstr>Programming Contest Participant- Acceptance Test Criteria</vt:lpstr>
      <vt:lpstr>Faculty Advisor - Acceptance Test Criteria</vt:lpstr>
      <vt:lpstr>Reviewer- Acceptance Test Criteria</vt:lpstr>
      <vt:lpstr>Submitter- Acceptance Test Criteria</vt:lpstr>
      <vt:lpstr>Agenda  </vt:lpstr>
      <vt:lpstr>Demonstration</vt:lpstr>
      <vt:lpstr>Agenda  </vt:lpstr>
      <vt:lpstr>Deliverables</vt:lpstr>
      <vt:lpstr>Agenda  </vt:lpstr>
      <vt:lpstr>What’s Next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CCRS Comprehensive Conference Registration System Preliminary Design  December 7th, 2012</dc:title>
  <dc:creator>sysadmin</dc:creator>
  <cp:lastModifiedBy>sysadmin</cp:lastModifiedBy>
  <cp:revision>182</cp:revision>
  <dcterms:created xsi:type="dcterms:W3CDTF">2012-12-05T13:39:20Z</dcterms:created>
  <dcterms:modified xsi:type="dcterms:W3CDTF">2013-05-01T21:15:41Z</dcterms:modified>
</cp:coreProperties>
</file>