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83" r:id="rId2"/>
  </p:sldMasterIdLst>
  <p:notesMasterIdLst>
    <p:notesMasterId r:id="rId49"/>
  </p:notesMasterIdLst>
  <p:sldIdLst>
    <p:sldId id="256" r:id="rId3"/>
    <p:sldId id="257" r:id="rId4"/>
    <p:sldId id="258" r:id="rId5"/>
    <p:sldId id="259" r:id="rId6"/>
    <p:sldId id="261" r:id="rId7"/>
    <p:sldId id="260" r:id="rId8"/>
    <p:sldId id="312" r:id="rId9"/>
    <p:sldId id="313" r:id="rId10"/>
    <p:sldId id="262"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64" r:id="rId25"/>
    <p:sldId id="314" r:id="rId26"/>
    <p:sldId id="315" r:id="rId27"/>
    <p:sldId id="316" r:id="rId28"/>
    <p:sldId id="317" r:id="rId29"/>
    <p:sldId id="319" r:id="rId30"/>
    <p:sldId id="265" r:id="rId31"/>
    <p:sldId id="318" r:id="rId32"/>
    <p:sldId id="320" r:id="rId33"/>
    <p:sldId id="266" r:id="rId34"/>
    <p:sldId id="267" r:id="rId35"/>
    <p:sldId id="321" r:id="rId36"/>
    <p:sldId id="268" r:id="rId37"/>
    <p:sldId id="323" r:id="rId38"/>
    <p:sldId id="322" r:id="rId39"/>
    <p:sldId id="270" r:id="rId40"/>
    <p:sldId id="324" r:id="rId41"/>
    <p:sldId id="325" r:id="rId42"/>
    <p:sldId id="326" r:id="rId43"/>
    <p:sldId id="327" r:id="rId44"/>
    <p:sldId id="328" r:id="rId45"/>
    <p:sldId id="329" r:id="rId46"/>
    <p:sldId id="310" r:id="rId47"/>
    <p:sldId id="311" r:id="rId48"/>
  </p:sldIdLst>
  <p:sldSz cx="9144000" cy="6858000" type="screen4x3"/>
  <p:notesSz cx="6858000" cy="9144000"/>
  <p:defaultTextStyle>
    <a:defPPr>
      <a:defRPr lang="en-US"/>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D7EF"/>
  </p:clrMru>
</p:presentationPr>
</file>

<file path=ppt/tableStyles.xml><?xml version="1.0" encoding="utf-8"?>
<a:tblStyleLst xmlns:a="http://schemas.openxmlformats.org/drawingml/2006/main" def="{316941AE-63F0-43E0-A0F2-54CE97FF30D1}">
  <a:tblStyle styleId="{316941AE-63F0-43E0-A0F2-54CE97FF30D1}"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69D9B12A-E263-4EC2-879F-2639468D9CC4}" styleName="Table_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726F342F-71DE-4FA7-8A66-3260C1C3AEE5}" styleName="Table_2">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FDA7E152-A13C-40C6-B812-396585F6B804}" styleName="Table_3">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4E122C37-541A-4D7E-9602-7E9F7CE0BFCE}" styleName="Table_4">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CFFF07C6-262B-4BD3-ACBB-679C28F9FB23}" styleName="Table_5">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E47CD924-3842-419C-8056-8465CCB4810D}" styleName="Table_6">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4A50D71E-E0B4-4E5C-A1D4-C361DEB2E0F0}" styleName="Table_7">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28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Shape 2"/>
          <p:cNvSpPr txBox="1">
            <a:spLocks noGrp="1"/>
          </p:cNvSpPr>
          <p:nvPr>
            <p:ph type="hdr" idx="2"/>
          </p:nvPr>
        </p:nvSpPr>
        <p:spPr bwMode="auto">
          <a:xfrm>
            <a:off x="0" y="0"/>
            <a:ext cx="2971800" cy="4572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defRPr/>
            </a:lvl1pPr>
          </a:lstStyle>
          <a:p>
            <a:endParaRPr lang="en-US"/>
          </a:p>
        </p:txBody>
      </p:sp>
      <p:sp>
        <p:nvSpPr>
          <p:cNvPr id="25603" name="Shape 3"/>
          <p:cNvSpPr txBox="1">
            <a:spLocks noGrp="1"/>
          </p:cNvSpPr>
          <p:nvPr/>
        </p:nvSpPr>
        <p:spPr bwMode="auto">
          <a:xfrm>
            <a:off x="3884613" y="0"/>
            <a:ext cx="2971800" cy="457200"/>
          </a:xfrm>
          <a:prstGeom prst="rect">
            <a:avLst/>
          </a:prstGeom>
          <a:noFill/>
          <a:ln w="9525">
            <a:noFill/>
            <a:miter lim="800000"/>
            <a:headEnd/>
            <a:tailEnd/>
          </a:ln>
        </p:spPr>
        <p:txBody>
          <a:bodyPr lIns="91425" tIns="91425" rIns="91425" bIns="91425"/>
          <a:lstStyle/>
          <a:p>
            <a:pPr algn="r"/>
            <a:endParaRPr lang="en-US"/>
          </a:p>
        </p:txBody>
      </p:sp>
      <p:sp>
        <p:nvSpPr>
          <p:cNvPr id="25604" name="Shape 4"/>
          <p:cNvSpPr>
            <a:spLocks noGrp="1" noRot="1"/>
          </p:cNvSpPr>
          <p:nvPr>
            <p:ph type="sldImg" idx="3"/>
          </p:nvPr>
        </p:nvSpPr>
        <p:spPr bwMode="auto">
          <a:xfrm>
            <a:off x="1143000" y="685800"/>
            <a:ext cx="4572000" cy="3429000"/>
          </a:xfrm>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lvl="0"/>
            <a:endParaRPr noProof="0"/>
          </a:p>
        </p:txBody>
      </p:sp>
      <p:sp>
        <p:nvSpPr>
          <p:cNvPr id="25606" name="Shape 6"/>
          <p:cNvSpPr txBox="1">
            <a:spLocks noGrp="1"/>
          </p:cNvSpPr>
          <p:nvPr/>
        </p:nvSpPr>
        <p:spPr bwMode="auto">
          <a:xfrm>
            <a:off x="0" y="8685213"/>
            <a:ext cx="2971800" cy="457200"/>
          </a:xfrm>
          <a:prstGeom prst="rect">
            <a:avLst/>
          </a:prstGeom>
          <a:noFill/>
          <a:ln w="9525">
            <a:noFill/>
            <a:miter lim="800000"/>
            <a:headEnd/>
            <a:tailEnd/>
          </a:ln>
        </p:spPr>
        <p:txBody>
          <a:bodyPr lIns="91425" tIns="91425" rIns="91425" bIns="91425" anchor="b"/>
          <a:lstStyle/>
          <a:p>
            <a:endParaRPr lang="en-US"/>
          </a:p>
        </p:txBody>
      </p:sp>
      <p:sp>
        <p:nvSpPr>
          <p:cNvPr id="7" name="Shape 7"/>
          <p:cNvSpPr txBox="1">
            <a:spLocks noGrp="1"/>
          </p:cNvSpPr>
          <p:nvPr>
            <p:ph type="sldNum" idx="12"/>
          </p:nvPr>
        </p:nvSpPr>
        <p:spPr>
          <a:xfrm>
            <a:off x="3884613" y="8685213"/>
            <a:ext cx="2971800" cy="457200"/>
          </a:xfrm>
          <a:prstGeom prst="rect">
            <a:avLst/>
          </a:prstGeom>
          <a:noFill/>
          <a:ln>
            <a:noFill/>
          </a:ln>
        </p:spPr>
        <p:txBody>
          <a:bodyPr vert="horz" wrap="square" lIns="91425" tIns="91425" rIns="91425" bIns="91425" numCol="1" anchor="b" anchorCtr="0" compatLnSpc="1">
            <a:prstTxWarp prst="textNoShape">
              <a:avLst/>
            </a:prstTxWarp>
            <a:noAutofit/>
          </a:bodyPr>
          <a:lstStyle>
            <a:lvl1pPr indent="-88900">
              <a:buClr>
                <a:srgbClr val="000000"/>
              </a:buClr>
              <a:buFont typeface="Arial" charset="0"/>
              <a:buChar char="●"/>
              <a:defRPr/>
            </a:lvl1pPr>
            <a:lvl2pPr lvl="1" indent="-88900">
              <a:buClr>
                <a:srgbClr val="000000"/>
              </a:buClr>
              <a:buFont typeface="Courier New" pitchFamily="49" charset="0"/>
              <a:buChar char="o"/>
              <a:defRPr/>
            </a:lvl2pPr>
            <a:lvl3pPr lvl="2" indent="-88900">
              <a:buClr>
                <a:srgbClr val="000000"/>
              </a:buClr>
              <a:buFont typeface="Wingdings" pitchFamily="2" charset="2"/>
              <a:buChar char="§"/>
              <a:defRPr/>
            </a:lvl3pPr>
            <a:lvl4pPr lvl="3" indent="-88900">
              <a:buClr>
                <a:srgbClr val="000000"/>
              </a:buClr>
              <a:buFont typeface="Arial" charset="0"/>
              <a:buChar char="●"/>
              <a:defRPr/>
            </a:lvl4pPr>
            <a:lvl5pPr lvl="4" indent="-88900">
              <a:buClr>
                <a:srgbClr val="000000"/>
              </a:buClr>
              <a:buFont typeface="Wingdings" pitchFamily="2" charset="2"/>
              <a:buChar char="§"/>
              <a:defRPr/>
            </a:lvl5pPr>
          </a:lstStyle>
          <a:p>
            <a:endParaRPr lang="en-US"/>
          </a:p>
          <a:p>
            <a:pPr lvl="1"/>
            <a:endParaRPr lang="en-US"/>
          </a:p>
          <a:p>
            <a:pPr lvl="2"/>
            <a:endParaRPr lang="en-US"/>
          </a:p>
          <a:p>
            <a:pPr lvl="3"/>
            <a:endParaRPr lang="en-US"/>
          </a:p>
          <a:p>
            <a:pPr lvl="4">
              <a:buFont typeface="Courier New" pitchFamily="49" charset="0"/>
              <a:buChar char="o"/>
            </a:pPr>
            <a:endParaRPr lang="en-US"/>
          </a:p>
          <a:p>
            <a:pPr lvl="4"/>
            <a:endParaRPr lang="en-US"/>
          </a:p>
          <a:p>
            <a:pPr lvl="4">
              <a:buFont typeface="Arial" charset="0"/>
              <a:buChar char="●"/>
            </a:pPr>
            <a:endParaRPr lang="en-US"/>
          </a:p>
          <a:p>
            <a:pPr lvl="4">
              <a:buFont typeface="Courier New" pitchFamily="49" charset="0"/>
              <a:buChar char="o"/>
            </a:pPr>
            <a:endParaRPr lang="en-US"/>
          </a:p>
          <a:p>
            <a:pPr lvl="4"/>
            <a:endParaRPr lang="en-US"/>
          </a:p>
        </p:txBody>
      </p:sp>
    </p:spTree>
  </p:cSld>
  <p:clrMap bg1="lt1" tx1="dk1" bg2="dk2" tx2="lt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49" name="Shape 177"/>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
        <p:nvSpPr>
          <p:cNvPr id="27650" name="Shape 178"/>
          <p:cNvSpPr>
            <a:spLocks noGrp="1" noRot="1"/>
          </p:cNvSpPr>
          <p:nvPr>
            <p:ph type="sldImg" idx="2"/>
          </p:nvPr>
        </p:nvSpPr>
        <p:spPr>
          <a:noFill/>
          <a:ln w="9525"/>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09" name="Shape 385"/>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
        <p:nvSpPr>
          <p:cNvPr id="68610" name="Shape 386"/>
          <p:cNvSpPr>
            <a:spLocks noGrp="1" noRot="1"/>
          </p:cNvSpPr>
          <p:nvPr>
            <p:ph type="sldImg" idx="2"/>
          </p:nvPr>
        </p:nvSpPr>
        <p:spPr>
          <a:noFill/>
          <a:ln w="9525"/>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7" name="Shape 393"/>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
        <p:nvSpPr>
          <p:cNvPr id="70658" name="Shape 394"/>
          <p:cNvSpPr>
            <a:spLocks noGrp="1" noRot="1"/>
          </p:cNvSpPr>
          <p:nvPr>
            <p:ph type="sldImg" idx="2"/>
          </p:nvPr>
        </p:nvSpPr>
        <p:spPr>
          <a:noFill/>
          <a:ln w="9525"/>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2705" name="Shape 401"/>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
        <p:nvSpPr>
          <p:cNvPr id="72706" name="Shape 402"/>
          <p:cNvSpPr>
            <a:spLocks noGrp="1" noRot="1"/>
          </p:cNvSpPr>
          <p:nvPr>
            <p:ph type="sldImg" idx="2"/>
          </p:nvPr>
        </p:nvSpPr>
        <p:spPr>
          <a:noFill/>
          <a:ln w="9525"/>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4753" name="Shape 409"/>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
        <p:nvSpPr>
          <p:cNvPr id="74754" name="Shape 410"/>
          <p:cNvSpPr>
            <a:spLocks noGrp="1" noRot="1"/>
          </p:cNvSpPr>
          <p:nvPr>
            <p:ph type="sldImg" idx="2"/>
          </p:nvPr>
        </p:nvSpPr>
        <p:spPr>
          <a:noFill/>
          <a:ln w="9525"/>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6801" name="Shape 417"/>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
        <p:nvSpPr>
          <p:cNvPr id="76802" name="Shape 418"/>
          <p:cNvSpPr>
            <a:spLocks noGrp="1" noRot="1"/>
          </p:cNvSpPr>
          <p:nvPr>
            <p:ph type="sldImg" idx="2"/>
          </p:nvPr>
        </p:nvSpPr>
        <p:spPr>
          <a:noFill/>
          <a:ln w="9525"/>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49" name="Shape 425"/>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
        <p:nvSpPr>
          <p:cNvPr id="78850" name="Shape 426"/>
          <p:cNvSpPr>
            <a:spLocks noGrp="1" noRot="1"/>
          </p:cNvSpPr>
          <p:nvPr>
            <p:ph type="sldImg" idx="2"/>
          </p:nvPr>
        </p:nvSpPr>
        <p:spPr>
          <a:noFill/>
          <a:ln w="9525"/>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0897" name="Shape 433"/>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
        <p:nvSpPr>
          <p:cNvPr id="80898" name="Shape 434"/>
          <p:cNvSpPr>
            <a:spLocks noGrp="1" noRot="1"/>
          </p:cNvSpPr>
          <p:nvPr>
            <p:ph type="sldImg" idx="2"/>
          </p:nvPr>
        </p:nvSpPr>
        <p:spPr>
          <a:noFill/>
          <a:ln w="9525"/>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2945" name="Shape 441"/>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
        <p:nvSpPr>
          <p:cNvPr id="82946" name="Shape 442"/>
          <p:cNvSpPr>
            <a:spLocks noGrp="1" noRot="1"/>
          </p:cNvSpPr>
          <p:nvPr>
            <p:ph type="sldImg" idx="2"/>
          </p:nvPr>
        </p:nvSpPr>
        <p:spPr>
          <a:noFill/>
          <a:ln w="9525"/>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4993" name="Shape 449"/>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
        <p:nvSpPr>
          <p:cNvPr id="84994" name="Shape 450"/>
          <p:cNvSpPr>
            <a:spLocks noGrp="1" noRot="1"/>
          </p:cNvSpPr>
          <p:nvPr>
            <p:ph type="sldImg" idx="2"/>
          </p:nvPr>
        </p:nvSpPr>
        <p:spPr>
          <a:noFill/>
          <a:ln w="9525"/>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7041" name="Shape 457"/>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
        <p:nvSpPr>
          <p:cNvPr id="87042" name="Shape 458"/>
          <p:cNvSpPr>
            <a:spLocks noGrp="1" noRot="1"/>
          </p:cNvSpPr>
          <p:nvPr>
            <p:ph type="sldImg" idx="2"/>
          </p:nvPr>
        </p:nvSpPr>
        <p:spPr>
          <a:noFill/>
          <a:ln w="9525"/>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7" name="Shape 184"/>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
        <p:nvSpPr>
          <p:cNvPr id="29698" name="Shape 185"/>
          <p:cNvSpPr>
            <a:spLocks noGrp="1" noRot="1"/>
          </p:cNvSpPr>
          <p:nvPr>
            <p:ph type="sldImg" idx="2"/>
          </p:nvPr>
        </p:nvSpPr>
        <p:spPr>
          <a:noFill/>
          <a:ln w="9525"/>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9089" name="Shape 465"/>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
        <p:nvSpPr>
          <p:cNvPr id="89090" name="Shape 466"/>
          <p:cNvSpPr>
            <a:spLocks noGrp="1" noRot="1"/>
          </p:cNvSpPr>
          <p:nvPr>
            <p:ph type="sldImg" idx="2"/>
          </p:nvPr>
        </p:nvSpPr>
        <p:spPr>
          <a:noFill/>
          <a:ln w="9525"/>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3" name="Shape 273"/>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
        <p:nvSpPr>
          <p:cNvPr id="44034" name="Shape 274"/>
          <p:cNvSpPr>
            <a:spLocks noGrp="1" noRot="1"/>
          </p:cNvSpPr>
          <p:nvPr>
            <p:ph type="sldImg" idx="2"/>
          </p:nvPr>
        </p:nvSpPr>
        <p:spPr>
          <a:noFill/>
          <a:ln w="9525"/>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7698" name="Shape 280"/>
          <p:cNvSpPr>
            <a:spLocks noGrp="1" noRot="1" noTextEdit="1"/>
          </p:cNvSpPr>
          <p:nvPr>
            <p:ph type="sldImg" idx="2"/>
          </p:nvPr>
        </p:nvSpPr>
        <p:spPr>
          <a:noFill/>
          <a:ln/>
        </p:spPr>
      </p:sp>
      <p:sp>
        <p:nvSpPr>
          <p:cNvPr id="157699" name="Shape 281"/>
          <p:cNvSpPr txBox="1">
            <a:spLocks noGrp="1"/>
          </p:cNvSpPr>
          <p:nvPr>
            <p:ph type="body" idx="1"/>
          </p:nvPr>
        </p:nvSpPr>
        <p:spPr bwMode="auto">
          <a:noFill/>
        </p:spPr>
        <p:txBody>
          <a:bodyPr vert="horz" wrap="square" tIns="45700" bIns="45700" numCol="1" compatLnSpc="1">
            <a:prstTxWarp prst="textNoShape">
              <a:avLst/>
            </a:prstTxWarp>
          </a:bodyPr>
          <a:lstStyle/>
          <a:p>
            <a:pPr>
              <a:spcBef>
                <a:spcPct val="0"/>
              </a:spcBef>
              <a:buSzPct val="25000"/>
            </a:pPr>
            <a:endParaRPr lang="en-US" smtClean="0">
              <a:solidFill>
                <a:srgbClr val="000000"/>
              </a:solidFill>
              <a:latin typeface="Calibri" pitchFamily="34" charset="0"/>
              <a:sym typeface="Calibri" pitchFamily="34" charset="0"/>
            </a:endParaRPr>
          </a:p>
        </p:txBody>
      </p:sp>
      <p:sp>
        <p:nvSpPr>
          <p:cNvPr id="157700" name="Shape 282"/>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pPr>
            <a:r>
              <a:rPr lang="en-US"/>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9746" name="Shape 280"/>
          <p:cNvSpPr>
            <a:spLocks noGrp="1" noRot="1" noTextEdit="1"/>
          </p:cNvSpPr>
          <p:nvPr>
            <p:ph type="sldImg" idx="2"/>
          </p:nvPr>
        </p:nvSpPr>
        <p:spPr>
          <a:noFill/>
          <a:ln/>
        </p:spPr>
      </p:sp>
      <p:sp>
        <p:nvSpPr>
          <p:cNvPr id="159747" name="Shape 281"/>
          <p:cNvSpPr txBox="1">
            <a:spLocks noGrp="1"/>
          </p:cNvSpPr>
          <p:nvPr>
            <p:ph type="body" idx="1"/>
          </p:nvPr>
        </p:nvSpPr>
        <p:spPr bwMode="auto">
          <a:noFill/>
        </p:spPr>
        <p:txBody>
          <a:bodyPr vert="horz" wrap="square" tIns="45700" bIns="45700" numCol="1" compatLnSpc="1">
            <a:prstTxWarp prst="textNoShape">
              <a:avLst/>
            </a:prstTxWarp>
          </a:bodyPr>
          <a:lstStyle/>
          <a:p>
            <a:pPr>
              <a:spcBef>
                <a:spcPct val="0"/>
              </a:spcBef>
              <a:buSzPct val="25000"/>
            </a:pPr>
            <a:endParaRPr lang="en-US" smtClean="0">
              <a:solidFill>
                <a:srgbClr val="000000"/>
              </a:solidFill>
              <a:latin typeface="Calibri" pitchFamily="34" charset="0"/>
              <a:sym typeface="Calibri" pitchFamily="34" charset="0"/>
            </a:endParaRPr>
          </a:p>
        </p:txBody>
      </p:sp>
      <p:sp>
        <p:nvSpPr>
          <p:cNvPr id="159748" name="Shape 282"/>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pPr>
            <a:r>
              <a:rPr lang="en-US"/>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1794" name="Shape 280"/>
          <p:cNvSpPr>
            <a:spLocks noGrp="1" noRot="1" noTextEdit="1"/>
          </p:cNvSpPr>
          <p:nvPr>
            <p:ph type="sldImg" idx="2"/>
          </p:nvPr>
        </p:nvSpPr>
        <p:spPr>
          <a:noFill/>
          <a:ln/>
        </p:spPr>
      </p:sp>
      <p:sp>
        <p:nvSpPr>
          <p:cNvPr id="161795" name="Shape 281"/>
          <p:cNvSpPr txBox="1">
            <a:spLocks noGrp="1"/>
          </p:cNvSpPr>
          <p:nvPr>
            <p:ph type="body" idx="1"/>
          </p:nvPr>
        </p:nvSpPr>
        <p:spPr bwMode="auto">
          <a:noFill/>
        </p:spPr>
        <p:txBody>
          <a:bodyPr vert="horz" wrap="square" tIns="45700" bIns="45700" numCol="1" compatLnSpc="1">
            <a:prstTxWarp prst="textNoShape">
              <a:avLst/>
            </a:prstTxWarp>
          </a:bodyPr>
          <a:lstStyle/>
          <a:p>
            <a:pPr>
              <a:spcBef>
                <a:spcPct val="0"/>
              </a:spcBef>
              <a:buSzPct val="25000"/>
            </a:pPr>
            <a:endParaRPr lang="en-US" smtClean="0">
              <a:solidFill>
                <a:srgbClr val="000000"/>
              </a:solidFill>
              <a:latin typeface="Calibri" pitchFamily="34" charset="0"/>
              <a:sym typeface="Calibri" pitchFamily="34" charset="0"/>
            </a:endParaRPr>
          </a:p>
        </p:txBody>
      </p:sp>
      <p:sp>
        <p:nvSpPr>
          <p:cNvPr id="161796" name="Shape 282"/>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pPr>
            <a:r>
              <a:rPr lang="en-US"/>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42" name="Shape 280"/>
          <p:cNvSpPr>
            <a:spLocks noGrp="1" noRot="1" noTextEdit="1"/>
          </p:cNvSpPr>
          <p:nvPr>
            <p:ph type="sldImg" idx="2"/>
          </p:nvPr>
        </p:nvSpPr>
        <p:spPr>
          <a:noFill/>
          <a:ln/>
        </p:spPr>
      </p:sp>
      <p:sp>
        <p:nvSpPr>
          <p:cNvPr id="163843" name="Shape 281"/>
          <p:cNvSpPr txBox="1">
            <a:spLocks noGrp="1"/>
          </p:cNvSpPr>
          <p:nvPr>
            <p:ph type="body" idx="1"/>
          </p:nvPr>
        </p:nvSpPr>
        <p:spPr bwMode="auto">
          <a:noFill/>
        </p:spPr>
        <p:txBody>
          <a:bodyPr vert="horz" wrap="square" tIns="45700" bIns="45700" numCol="1" compatLnSpc="1">
            <a:prstTxWarp prst="textNoShape">
              <a:avLst/>
            </a:prstTxWarp>
          </a:bodyPr>
          <a:lstStyle/>
          <a:p>
            <a:pPr>
              <a:spcBef>
                <a:spcPct val="0"/>
              </a:spcBef>
              <a:buSzPct val="25000"/>
            </a:pPr>
            <a:endParaRPr lang="en-US" smtClean="0">
              <a:solidFill>
                <a:srgbClr val="000000"/>
              </a:solidFill>
              <a:latin typeface="Calibri" pitchFamily="34" charset="0"/>
              <a:sym typeface="Calibri" pitchFamily="34" charset="0"/>
            </a:endParaRPr>
          </a:p>
        </p:txBody>
      </p:sp>
      <p:sp>
        <p:nvSpPr>
          <p:cNvPr id="163844" name="Shape 282"/>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pPr>
            <a:r>
              <a:rPr lang="en-US"/>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7938" name="Shape 273"/>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
        <p:nvSpPr>
          <p:cNvPr id="167939" name="Shape 274"/>
          <p:cNvSpPr>
            <a:spLocks noGrp="1" noRot="1" noTextEdit="1"/>
          </p:cNvSpPr>
          <p:nvPr>
            <p:ph type="sldImg" idx="2"/>
          </p:nvPr>
        </p:nvSpPr>
        <p:spPr>
          <a:noFill/>
          <a:ln w="9525"/>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1" name="Shape 280"/>
          <p:cNvSpPr>
            <a:spLocks noGrp="1" noRot="1"/>
          </p:cNvSpPr>
          <p:nvPr>
            <p:ph type="sldImg" idx="2"/>
          </p:nvPr>
        </p:nvSpPr>
        <p:spPr>
          <a:noFill/>
          <a:ln/>
        </p:spPr>
      </p:sp>
      <p:sp>
        <p:nvSpPr>
          <p:cNvPr id="46082" name="Shape 281"/>
          <p:cNvSpPr txBox="1">
            <a:spLocks noGrp="1"/>
          </p:cNvSpPr>
          <p:nvPr>
            <p:ph type="body" idx="1"/>
          </p:nvPr>
        </p:nvSpPr>
        <p:spPr bwMode="auto">
          <a:noFill/>
        </p:spPr>
        <p:txBody>
          <a:bodyPr vert="horz" wrap="square" tIns="45700" bIns="45700" numCol="1" compatLnSpc="1">
            <a:prstTxWarp prst="textNoShape">
              <a:avLst/>
            </a:prstTxWarp>
          </a:bodyPr>
          <a:lstStyle/>
          <a:p>
            <a:pPr>
              <a:spcBef>
                <a:spcPct val="0"/>
              </a:spcBef>
              <a:buSzPct val="25000"/>
            </a:pPr>
            <a:endParaRPr lang="en-US" smtClean="0">
              <a:solidFill>
                <a:srgbClr val="000000"/>
              </a:solidFill>
              <a:latin typeface="Calibri" pitchFamily="34" charset="0"/>
              <a:sym typeface="Calibri" pitchFamily="34" charset="0"/>
            </a:endParaRPr>
          </a:p>
        </p:txBody>
      </p:sp>
      <p:sp>
        <p:nvSpPr>
          <p:cNvPr id="46083" name="Shape 282"/>
          <p:cNvSpPr>
            <a:spLocks noGrp="1"/>
          </p:cNvSpPr>
          <p:nvPr>
            <p:ph type="sldNum" sz="quarter" idx="12"/>
          </p:nvPr>
        </p:nvSpPr>
        <p:spPr bwMode="auto">
          <a:noFill/>
          <a:ln>
            <a:miter lim="800000"/>
            <a:headEnd/>
            <a:tailEnd/>
          </a:ln>
        </p:spPr>
        <p:txBody>
          <a:bodyPr tIns="45700" bIns="45700"/>
          <a:lstStyle/>
          <a:p>
            <a:pPr indent="0" algn="r">
              <a:buClrTx/>
              <a:buSzPct val="25000"/>
              <a:buFontTx/>
              <a:buNone/>
            </a:pPr>
            <a:r>
              <a:rPr lang="en-US"/>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5890" name="Shape 280"/>
          <p:cNvSpPr>
            <a:spLocks noGrp="1" noRot="1" noTextEdit="1"/>
          </p:cNvSpPr>
          <p:nvPr>
            <p:ph type="sldImg" idx="2"/>
          </p:nvPr>
        </p:nvSpPr>
        <p:spPr>
          <a:noFill/>
          <a:ln/>
        </p:spPr>
      </p:sp>
      <p:sp>
        <p:nvSpPr>
          <p:cNvPr id="165891" name="Shape 281"/>
          <p:cNvSpPr txBox="1">
            <a:spLocks noGrp="1"/>
          </p:cNvSpPr>
          <p:nvPr>
            <p:ph type="body" idx="1"/>
          </p:nvPr>
        </p:nvSpPr>
        <p:spPr bwMode="auto">
          <a:noFill/>
        </p:spPr>
        <p:txBody>
          <a:bodyPr vert="horz" wrap="square" tIns="45700" bIns="45700" numCol="1" compatLnSpc="1">
            <a:prstTxWarp prst="textNoShape">
              <a:avLst/>
            </a:prstTxWarp>
          </a:bodyPr>
          <a:lstStyle/>
          <a:p>
            <a:pPr>
              <a:spcBef>
                <a:spcPct val="0"/>
              </a:spcBef>
              <a:buSzPct val="25000"/>
            </a:pPr>
            <a:endParaRPr lang="en-US" smtClean="0">
              <a:solidFill>
                <a:srgbClr val="000000"/>
              </a:solidFill>
              <a:latin typeface="Calibri" pitchFamily="34" charset="0"/>
              <a:sym typeface="Calibri" pitchFamily="34" charset="0"/>
            </a:endParaRPr>
          </a:p>
        </p:txBody>
      </p:sp>
      <p:sp>
        <p:nvSpPr>
          <p:cNvPr id="165892" name="Shape 282"/>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pPr>
            <a:r>
              <a:rPr lang="en-US"/>
              <a: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9986" name="Shape 273"/>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
        <p:nvSpPr>
          <p:cNvPr id="169987" name="Shape 274"/>
          <p:cNvSpPr>
            <a:spLocks noGrp="1" noRot="1" noTextEdit="1"/>
          </p:cNvSpPr>
          <p:nvPr>
            <p:ph type="sldImg" idx="2"/>
          </p:nvPr>
        </p:nvSpPr>
        <p:spPr>
          <a:noFill/>
          <a:ln w="9525"/>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5" name="Shape 200"/>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
        <p:nvSpPr>
          <p:cNvPr id="31746" name="Shape 201"/>
          <p:cNvSpPr>
            <a:spLocks noGrp="1" noRot="1"/>
          </p:cNvSpPr>
          <p:nvPr>
            <p:ph type="sldImg" idx="2"/>
          </p:nvPr>
        </p:nvSpPr>
        <p:spPr>
          <a:noFill/>
          <a:ln w="9525"/>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29" name="Shape 288"/>
          <p:cNvSpPr>
            <a:spLocks noGrp="1" noRot="1"/>
          </p:cNvSpPr>
          <p:nvPr>
            <p:ph type="sldImg" idx="2"/>
          </p:nvPr>
        </p:nvSpPr>
        <p:spPr>
          <a:noFill/>
          <a:ln/>
        </p:spPr>
      </p:sp>
      <p:sp>
        <p:nvSpPr>
          <p:cNvPr id="48130" name="Shape 289"/>
          <p:cNvSpPr txBox="1">
            <a:spLocks noGrp="1"/>
          </p:cNvSpPr>
          <p:nvPr>
            <p:ph type="body" idx="1"/>
          </p:nvPr>
        </p:nvSpPr>
        <p:spPr bwMode="auto">
          <a:noFill/>
        </p:spPr>
        <p:txBody>
          <a:bodyPr vert="horz" wrap="square" tIns="45700" bIns="45700" numCol="1" compatLnSpc="1">
            <a:prstTxWarp prst="textNoShape">
              <a:avLst/>
            </a:prstTxWarp>
          </a:bodyPr>
          <a:lstStyle/>
          <a:p>
            <a:pPr>
              <a:spcBef>
                <a:spcPct val="0"/>
              </a:spcBef>
              <a:buSzPct val="25000"/>
            </a:pPr>
            <a:r>
              <a:rPr lang="en-US" smtClean="0">
                <a:solidFill>
                  <a:srgbClr val="000000"/>
                </a:solidFill>
                <a:latin typeface="Calibri" pitchFamily="34" charset="0"/>
                <a:sym typeface="Calibri" pitchFamily="34" charset="0"/>
              </a:rPr>
              <a:t>To reiterate a few of the highlights of the software, Teammate Evaluation will be an easily accessible website.  It will provide student the opportunity to utilize the evaluations without the constraint of obtaining a new username and password.  The administrator will be able to toggle between administrator view, where they can alter the teams, view individual evaluations, etc. and student view where they can use the site as a student.  Another goal of the software is to give administrators the ability to email the Team Evaluation link to their students, and have them access it through their email accounts.  As the students complete the evaluations, participation grades will be generated and updated on Blackboard.</a:t>
            </a:r>
          </a:p>
        </p:txBody>
      </p:sp>
      <p:sp>
        <p:nvSpPr>
          <p:cNvPr id="48131" name="Shape 290"/>
          <p:cNvSpPr>
            <a:spLocks noGrp="1"/>
          </p:cNvSpPr>
          <p:nvPr>
            <p:ph type="sldNum" sz="quarter" idx="12"/>
          </p:nvPr>
        </p:nvSpPr>
        <p:spPr bwMode="auto">
          <a:noFill/>
          <a:ln>
            <a:miter lim="800000"/>
            <a:headEnd/>
            <a:tailEnd/>
          </a:ln>
        </p:spPr>
        <p:txBody>
          <a:bodyPr tIns="45700" bIns="45700"/>
          <a:lstStyle/>
          <a:p>
            <a:pPr indent="0" algn="r">
              <a:buClrTx/>
              <a:buSzPct val="25000"/>
              <a:buFontTx/>
              <a:buNone/>
            </a:pPr>
            <a:r>
              <a:rPr lang="en-US"/>
              <a: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7" name="Shape 296"/>
          <p:cNvSpPr>
            <a:spLocks noGrp="1" noRot="1"/>
          </p:cNvSpPr>
          <p:nvPr>
            <p:ph type="sldImg" idx="2"/>
          </p:nvPr>
        </p:nvSpPr>
        <p:spPr>
          <a:noFill/>
          <a:ln/>
        </p:spPr>
      </p:sp>
      <p:sp>
        <p:nvSpPr>
          <p:cNvPr id="50178" name="Shape 297"/>
          <p:cNvSpPr txBox="1">
            <a:spLocks noGrp="1"/>
          </p:cNvSpPr>
          <p:nvPr>
            <p:ph type="body" idx="1"/>
          </p:nvPr>
        </p:nvSpPr>
        <p:spPr bwMode="auto">
          <a:noFill/>
        </p:spPr>
        <p:txBody>
          <a:bodyPr vert="horz" wrap="square" tIns="45700" bIns="45700" numCol="1" compatLnSpc="1">
            <a:prstTxWarp prst="textNoShape">
              <a:avLst/>
            </a:prstTxWarp>
          </a:bodyPr>
          <a:lstStyle/>
          <a:p>
            <a:pPr>
              <a:spcBef>
                <a:spcPct val="0"/>
              </a:spcBef>
              <a:buSzPct val="25000"/>
            </a:pPr>
            <a:r>
              <a:rPr lang="en-US" smtClean="0">
                <a:solidFill>
                  <a:srgbClr val="000000"/>
                </a:solidFill>
                <a:latin typeface="Calibri" pitchFamily="34" charset="0"/>
                <a:sym typeface="Calibri" pitchFamily="34" charset="0"/>
              </a:rPr>
              <a:t>To reiterate a few of the highlights of the software, Teammate Evaluation will be an easily accessible website.  It will provide student the opportunity to utilize the evaluations without the constraint of obtaining a new username and password.  The administrator will be able to toggle between administrator view, where they can alter the teams, view individual evaluations, etc. and student view where they can use the site as a student.  Another goal of the software is to give administrators the ability to email the Team Evaluation link to their students, and have them access it through their email accounts.  As the students complete the evaluations, participation grades will be generated and updated on Blackboard.</a:t>
            </a:r>
          </a:p>
        </p:txBody>
      </p:sp>
      <p:sp>
        <p:nvSpPr>
          <p:cNvPr id="50179" name="Shape 298"/>
          <p:cNvSpPr>
            <a:spLocks noGrp="1"/>
          </p:cNvSpPr>
          <p:nvPr>
            <p:ph type="sldNum" sz="quarter" idx="12"/>
          </p:nvPr>
        </p:nvSpPr>
        <p:spPr bwMode="auto">
          <a:noFill/>
          <a:ln>
            <a:miter lim="800000"/>
            <a:headEnd/>
            <a:tailEnd/>
          </a:ln>
        </p:spPr>
        <p:txBody>
          <a:bodyPr tIns="45700" bIns="45700"/>
          <a:lstStyle/>
          <a:p>
            <a:pPr indent="0" algn="r">
              <a:buClrTx/>
              <a:buSzPct val="25000"/>
              <a:buFontTx/>
              <a:buNone/>
            </a:pPr>
            <a:r>
              <a:rPr lang="en-US"/>
              <a: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2034" name="Shape 273"/>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
        <p:nvSpPr>
          <p:cNvPr id="172035" name="Shape 274"/>
          <p:cNvSpPr>
            <a:spLocks noGrp="1" noRot="1" noTextEdit="1"/>
          </p:cNvSpPr>
          <p:nvPr>
            <p:ph type="sldImg" idx="2"/>
          </p:nvPr>
        </p:nvSpPr>
        <p:spPr>
          <a:noFill/>
          <a:ln w="9525"/>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5" name="Shape 304"/>
          <p:cNvSpPr>
            <a:spLocks noGrp="1" noRot="1"/>
          </p:cNvSpPr>
          <p:nvPr>
            <p:ph type="sldImg" idx="2"/>
          </p:nvPr>
        </p:nvSpPr>
        <p:spPr>
          <a:noFill/>
          <a:ln/>
        </p:spPr>
      </p:sp>
      <p:sp>
        <p:nvSpPr>
          <p:cNvPr id="52226" name="Shape 305"/>
          <p:cNvSpPr txBox="1">
            <a:spLocks noGrp="1"/>
          </p:cNvSpPr>
          <p:nvPr>
            <p:ph type="body" idx="1"/>
          </p:nvPr>
        </p:nvSpPr>
        <p:spPr bwMode="auto">
          <a:noFill/>
        </p:spPr>
        <p:txBody>
          <a:bodyPr vert="horz" wrap="square" tIns="45700" bIns="45700" numCol="1" compatLnSpc="1">
            <a:prstTxWarp prst="textNoShape">
              <a:avLst/>
            </a:prstTxWarp>
          </a:bodyPr>
          <a:lstStyle/>
          <a:p>
            <a:pPr>
              <a:spcBef>
                <a:spcPct val="0"/>
              </a:spcBef>
              <a:buSzPct val="25000"/>
            </a:pPr>
            <a:endParaRPr lang="en-US" smtClean="0">
              <a:solidFill>
                <a:srgbClr val="000000"/>
              </a:solidFill>
              <a:latin typeface="Calibri" pitchFamily="34" charset="0"/>
              <a:sym typeface="Calibri" pitchFamily="34" charset="0"/>
            </a:endParaRPr>
          </a:p>
        </p:txBody>
      </p:sp>
      <p:sp>
        <p:nvSpPr>
          <p:cNvPr id="52227" name="Shape 306"/>
          <p:cNvSpPr>
            <a:spLocks noGrp="1"/>
          </p:cNvSpPr>
          <p:nvPr>
            <p:ph type="sldNum" sz="quarter" idx="12"/>
          </p:nvPr>
        </p:nvSpPr>
        <p:spPr bwMode="auto">
          <a:noFill/>
          <a:ln>
            <a:miter lim="800000"/>
            <a:headEnd/>
            <a:tailEnd/>
          </a:ln>
        </p:spPr>
        <p:txBody>
          <a:bodyPr tIns="45700" bIns="45700"/>
          <a:lstStyle/>
          <a:p>
            <a:pPr indent="0" algn="r">
              <a:buClrTx/>
              <a:buSzPct val="25000"/>
              <a:buFontTx/>
              <a:buNone/>
            </a:pPr>
            <a:r>
              <a:rPr lang="en-US"/>
              <a: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6130" name="Shape 296"/>
          <p:cNvSpPr>
            <a:spLocks noGrp="1" noRot="1" noTextEdit="1"/>
          </p:cNvSpPr>
          <p:nvPr>
            <p:ph type="sldImg" idx="2"/>
          </p:nvPr>
        </p:nvSpPr>
        <p:spPr>
          <a:noFill/>
          <a:ln/>
        </p:spPr>
      </p:sp>
      <p:sp>
        <p:nvSpPr>
          <p:cNvPr id="176131" name="Shape 297"/>
          <p:cNvSpPr txBox="1">
            <a:spLocks noGrp="1"/>
          </p:cNvSpPr>
          <p:nvPr>
            <p:ph type="body" idx="1"/>
          </p:nvPr>
        </p:nvSpPr>
        <p:spPr bwMode="auto">
          <a:noFill/>
        </p:spPr>
        <p:txBody>
          <a:bodyPr vert="horz" wrap="square" tIns="45700" bIns="45700" numCol="1" compatLnSpc="1">
            <a:prstTxWarp prst="textNoShape">
              <a:avLst/>
            </a:prstTxWarp>
          </a:bodyPr>
          <a:lstStyle/>
          <a:p>
            <a:pPr>
              <a:spcBef>
                <a:spcPct val="0"/>
              </a:spcBef>
              <a:buSzPct val="25000"/>
            </a:pPr>
            <a:endParaRPr lang="en-US" smtClean="0">
              <a:solidFill>
                <a:srgbClr val="000000"/>
              </a:solidFill>
              <a:latin typeface="Calibri" pitchFamily="34" charset="0"/>
              <a:sym typeface="Calibri" pitchFamily="34" charset="0"/>
            </a:endParaRPr>
          </a:p>
        </p:txBody>
      </p:sp>
      <p:sp>
        <p:nvSpPr>
          <p:cNvPr id="176132" name="Shape 298"/>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pPr>
            <a:r>
              <a:rPr lang="en-US"/>
              <a: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082" name="Shape 273"/>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
        <p:nvSpPr>
          <p:cNvPr id="174083" name="Shape 274"/>
          <p:cNvSpPr>
            <a:spLocks noGrp="1" noRot="1" noTextEdit="1"/>
          </p:cNvSpPr>
          <p:nvPr>
            <p:ph type="sldImg" idx="2"/>
          </p:nvPr>
        </p:nvSpPr>
        <p:spPr>
          <a:noFill/>
          <a:ln w="9525"/>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1" name="Shape 328"/>
          <p:cNvSpPr>
            <a:spLocks noGrp="1" noRot="1"/>
          </p:cNvSpPr>
          <p:nvPr>
            <p:ph type="sldImg" idx="2"/>
          </p:nvPr>
        </p:nvSpPr>
        <p:spPr>
          <a:noFill/>
          <a:ln/>
        </p:spPr>
      </p:sp>
      <p:sp>
        <p:nvSpPr>
          <p:cNvPr id="56322" name="Shape 329"/>
          <p:cNvSpPr txBox="1">
            <a:spLocks noGrp="1"/>
          </p:cNvSpPr>
          <p:nvPr>
            <p:ph type="body" idx="1"/>
          </p:nvPr>
        </p:nvSpPr>
        <p:spPr bwMode="auto">
          <a:noFill/>
        </p:spPr>
        <p:txBody>
          <a:bodyPr vert="horz" wrap="square" tIns="45700" bIns="45700" numCol="1" compatLnSpc="1">
            <a:prstTxWarp prst="textNoShape">
              <a:avLst/>
            </a:prstTxWarp>
          </a:bodyPr>
          <a:lstStyle/>
          <a:p>
            <a:pPr>
              <a:spcBef>
                <a:spcPct val="0"/>
              </a:spcBef>
              <a:buSzPct val="25000"/>
            </a:pPr>
            <a:endParaRPr lang="en-US" smtClean="0">
              <a:solidFill>
                <a:srgbClr val="000000"/>
              </a:solidFill>
              <a:latin typeface="Calibri" pitchFamily="34" charset="0"/>
              <a:sym typeface="Calibri" pitchFamily="34" charset="0"/>
            </a:endParaRPr>
          </a:p>
        </p:txBody>
      </p:sp>
      <p:sp>
        <p:nvSpPr>
          <p:cNvPr id="56323" name="Shape 330"/>
          <p:cNvSpPr>
            <a:spLocks noGrp="1"/>
          </p:cNvSpPr>
          <p:nvPr>
            <p:ph type="sldNum" sz="quarter" idx="12"/>
          </p:nvPr>
        </p:nvSpPr>
        <p:spPr bwMode="auto">
          <a:noFill/>
          <a:ln>
            <a:miter lim="800000"/>
            <a:headEnd/>
            <a:tailEnd/>
          </a:ln>
        </p:spPr>
        <p:txBody>
          <a:bodyPr tIns="45700" bIns="45700"/>
          <a:lstStyle/>
          <a:p>
            <a:pPr indent="0" algn="r">
              <a:buClrTx/>
              <a:buSzPct val="25000"/>
              <a:buFontTx/>
              <a:buNone/>
            </a:pPr>
            <a:r>
              <a:rPr lang="en-US"/>
              <a:t>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8178" name="Shape 328"/>
          <p:cNvSpPr>
            <a:spLocks noGrp="1" noRot="1" noTextEdit="1"/>
          </p:cNvSpPr>
          <p:nvPr>
            <p:ph type="sldImg" idx="2"/>
          </p:nvPr>
        </p:nvSpPr>
        <p:spPr>
          <a:noFill/>
          <a:ln/>
        </p:spPr>
      </p:sp>
      <p:sp>
        <p:nvSpPr>
          <p:cNvPr id="178179" name="Shape 329"/>
          <p:cNvSpPr txBox="1">
            <a:spLocks noGrp="1"/>
          </p:cNvSpPr>
          <p:nvPr>
            <p:ph type="body" idx="1"/>
          </p:nvPr>
        </p:nvSpPr>
        <p:spPr bwMode="auto">
          <a:noFill/>
        </p:spPr>
        <p:txBody>
          <a:bodyPr vert="horz" wrap="square" tIns="45700" bIns="45700" numCol="1" compatLnSpc="1">
            <a:prstTxWarp prst="textNoShape">
              <a:avLst/>
            </a:prstTxWarp>
          </a:bodyPr>
          <a:lstStyle/>
          <a:p>
            <a:pPr>
              <a:spcBef>
                <a:spcPct val="0"/>
              </a:spcBef>
              <a:buSzPct val="25000"/>
            </a:pPr>
            <a:endParaRPr lang="en-US" smtClean="0">
              <a:solidFill>
                <a:srgbClr val="000000"/>
              </a:solidFill>
              <a:latin typeface="Calibri" pitchFamily="34" charset="0"/>
              <a:sym typeface="Calibri" pitchFamily="34" charset="0"/>
            </a:endParaRPr>
          </a:p>
        </p:txBody>
      </p:sp>
      <p:sp>
        <p:nvSpPr>
          <p:cNvPr id="178180" name="Shape 330"/>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pPr>
            <a:r>
              <a:rPr lang="en-US"/>
              <a:t>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0226" name="Shape 328"/>
          <p:cNvSpPr>
            <a:spLocks noGrp="1" noRot="1" noTextEdit="1"/>
          </p:cNvSpPr>
          <p:nvPr>
            <p:ph type="sldImg" idx="2"/>
          </p:nvPr>
        </p:nvSpPr>
        <p:spPr>
          <a:noFill/>
          <a:ln/>
        </p:spPr>
      </p:sp>
      <p:sp>
        <p:nvSpPr>
          <p:cNvPr id="180227" name="Shape 329"/>
          <p:cNvSpPr txBox="1">
            <a:spLocks noGrp="1"/>
          </p:cNvSpPr>
          <p:nvPr>
            <p:ph type="body" idx="1"/>
          </p:nvPr>
        </p:nvSpPr>
        <p:spPr bwMode="auto">
          <a:noFill/>
        </p:spPr>
        <p:txBody>
          <a:bodyPr vert="horz" wrap="square" tIns="45700" bIns="45700" numCol="1" compatLnSpc="1">
            <a:prstTxWarp prst="textNoShape">
              <a:avLst/>
            </a:prstTxWarp>
          </a:bodyPr>
          <a:lstStyle/>
          <a:p>
            <a:pPr>
              <a:spcBef>
                <a:spcPct val="0"/>
              </a:spcBef>
              <a:buSzPct val="25000"/>
            </a:pPr>
            <a:endParaRPr lang="en-US" smtClean="0">
              <a:solidFill>
                <a:srgbClr val="000000"/>
              </a:solidFill>
              <a:latin typeface="Calibri" pitchFamily="34" charset="0"/>
              <a:sym typeface="Calibri" pitchFamily="34" charset="0"/>
            </a:endParaRPr>
          </a:p>
        </p:txBody>
      </p:sp>
      <p:sp>
        <p:nvSpPr>
          <p:cNvPr id="180228" name="Shape 330"/>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pPr>
            <a:r>
              <a:rPr lang="en-US"/>
              <a:t>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2274" name="Shape 273"/>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
        <p:nvSpPr>
          <p:cNvPr id="182275" name="Shape 274"/>
          <p:cNvSpPr>
            <a:spLocks noGrp="1" noRot="1" noTextEdit="1"/>
          </p:cNvSpPr>
          <p:nvPr>
            <p:ph type="sldImg" idx="2"/>
          </p:nvPr>
        </p:nvSpPr>
        <p:spPr>
          <a:noFill/>
          <a:ln w="9525"/>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3" name="Shape 207"/>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
        <p:nvSpPr>
          <p:cNvPr id="33794" name="Shape 208"/>
          <p:cNvSpPr>
            <a:spLocks noGrp="1" noRot="1"/>
          </p:cNvSpPr>
          <p:nvPr>
            <p:ph type="sldImg" idx="2"/>
          </p:nvPr>
        </p:nvSpPr>
        <p:spPr>
          <a:noFill/>
          <a:ln w="9525"/>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22" name="Shape 748"/>
          <p:cNvSpPr>
            <a:spLocks noGrp="1" noRot="1" noTextEdit="1"/>
          </p:cNvSpPr>
          <p:nvPr>
            <p:ph type="sldImg" idx="2"/>
          </p:nvPr>
        </p:nvSpPr>
        <p:spPr>
          <a:noFill/>
          <a:ln/>
        </p:spPr>
      </p:sp>
      <p:sp>
        <p:nvSpPr>
          <p:cNvPr id="184323" name="Shape 749"/>
          <p:cNvSpPr txBox="1">
            <a:spLocks noGrp="1"/>
          </p:cNvSpPr>
          <p:nvPr>
            <p:ph type="body" idx="1"/>
          </p:nvPr>
        </p:nvSpPr>
        <p:spPr bwMode="auto">
          <a:noFill/>
        </p:spPr>
        <p:txBody>
          <a:bodyPr vert="horz" wrap="square" tIns="45700" bIns="45700" numCol="1" compatLnSpc="1">
            <a:prstTxWarp prst="textNoShape">
              <a:avLst/>
            </a:prstTxWarp>
          </a:bodyPr>
          <a:lstStyle/>
          <a:p>
            <a:pPr>
              <a:spcBef>
                <a:spcPct val="0"/>
              </a:spcBef>
              <a:buSzPct val="25000"/>
            </a:pPr>
            <a:r>
              <a:rPr lang="en-US" smtClean="0">
                <a:solidFill>
                  <a:srgbClr val="000000"/>
                </a:solidFill>
                <a:latin typeface="Calibri" pitchFamily="34" charset="0"/>
                <a:sym typeface="Calibri" pitchFamily="34" charset="0"/>
              </a:rPr>
              <a:t>The fall semester is primarily planning.  We have established weekly team meeting do divide up the work.  We also have bi-weekly client meetings to ensure that our software will meet the requirements Dr. Eddy desires.</a:t>
            </a:r>
          </a:p>
        </p:txBody>
      </p:sp>
      <p:sp>
        <p:nvSpPr>
          <p:cNvPr id="184324" name="Shape 750"/>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pPr>
            <a:r>
              <a:rPr lang="en-US"/>
              <a:t>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6370" name="Shape 748"/>
          <p:cNvSpPr>
            <a:spLocks noGrp="1" noRot="1" noTextEdit="1"/>
          </p:cNvSpPr>
          <p:nvPr>
            <p:ph type="sldImg" idx="2"/>
          </p:nvPr>
        </p:nvSpPr>
        <p:spPr>
          <a:noFill/>
          <a:ln/>
        </p:spPr>
      </p:sp>
      <p:sp>
        <p:nvSpPr>
          <p:cNvPr id="186371" name="Shape 749"/>
          <p:cNvSpPr txBox="1">
            <a:spLocks noGrp="1"/>
          </p:cNvSpPr>
          <p:nvPr>
            <p:ph type="body" idx="1"/>
          </p:nvPr>
        </p:nvSpPr>
        <p:spPr bwMode="auto">
          <a:noFill/>
        </p:spPr>
        <p:txBody>
          <a:bodyPr vert="horz" wrap="square" tIns="45700" bIns="45700" numCol="1" compatLnSpc="1">
            <a:prstTxWarp prst="textNoShape">
              <a:avLst/>
            </a:prstTxWarp>
          </a:bodyPr>
          <a:lstStyle/>
          <a:p>
            <a:pPr>
              <a:spcBef>
                <a:spcPct val="0"/>
              </a:spcBef>
              <a:buSzPct val="25000"/>
            </a:pPr>
            <a:r>
              <a:rPr lang="en-US" smtClean="0">
                <a:solidFill>
                  <a:srgbClr val="000000"/>
                </a:solidFill>
                <a:latin typeface="Calibri" pitchFamily="34" charset="0"/>
                <a:sym typeface="Calibri" pitchFamily="34" charset="0"/>
              </a:rPr>
              <a:t>The fall semester is primarily planning.  We have established weekly team meeting do divide up the work.  We also have bi-weekly client meetings to ensure that our software will meet the requirements Dr. Eddy desires.</a:t>
            </a:r>
          </a:p>
        </p:txBody>
      </p:sp>
      <p:sp>
        <p:nvSpPr>
          <p:cNvPr id="186372" name="Shape 750"/>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pPr>
            <a:r>
              <a:rPr lang="en-US"/>
              <a:t>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8418" name="Shape 273"/>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
        <p:nvSpPr>
          <p:cNvPr id="188419" name="Shape 274"/>
          <p:cNvSpPr>
            <a:spLocks noGrp="1" noRot="1" noTextEdit="1"/>
          </p:cNvSpPr>
          <p:nvPr>
            <p:ph type="sldImg" idx="2"/>
          </p:nvPr>
        </p:nvSpPr>
        <p:spPr>
          <a:noFill/>
          <a:ln w="9525"/>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8241" name="Shape 756"/>
          <p:cNvSpPr>
            <a:spLocks noGrp="1" noRot="1"/>
          </p:cNvSpPr>
          <p:nvPr>
            <p:ph type="sldImg" idx="2"/>
          </p:nvPr>
        </p:nvSpPr>
        <p:spPr>
          <a:noFill/>
          <a:ln/>
        </p:spPr>
      </p:sp>
      <p:sp>
        <p:nvSpPr>
          <p:cNvPr id="138242" name="Shape 757"/>
          <p:cNvSpPr txBox="1">
            <a:spLocks noGrp="1"/>
          </p:cNvSpPr>
          <p:nvPr>
            <p:ph type="body" idx="1"/>
          </p:nvPr>
        </p:nvSpPr>
        <p:spPr bwMode="auto">
          <a:noFill/>
        </p:spPr>
        <p:txBody>
          <a:bodyPr vert="horz" wrap="square" tIns="45700" bIns="45700" numCol="1" compatLnSpc="1">
            <a:prstTxWarp prst="textNoShape">
              <a:avLst/>
            </a:prstTxWarp>
          </a:bodyPr>
          <a:lstStyle/>
          <a:p>
            <a:pPr>
              <a:spcBef>
                <a:spcPct val="0"/>
              </a:spcBef>
              <a:buSzPct val="25000"/>
            </a:pPr>
            <a:endParaRPr lang="en-US" smtClean="0">
              <a:solidFill>
                <a:srgbClr val="000000"/>
              </a:solidFill>
              <a:latin typeface="Calibri" pitchFamily="34" charset="0"/>
              <a:sym typeface="Calibri" pitchFamily="34" charset="0"/>
            </a:endParaRPr>
          </a:p>
        </p:txBody>
      </p:sp>
      <p:sp>
        <p:nvSpPr>
          <p:cNvPr id="138243" name="Shape 758"/>
          <p:cNvSpPr>
            <a:spLocks noGrp="1"/>
          </p:cNvSpPr>
          <p:nvPr>
            <p:ph type="sldNum" sz="quarter" idx="12"/>
          </p:nvPr>
        </p:nvSpPr>
        <p:spPr bwMode="auto">
          <a:noFill/>
          <a:ln>
            <a:miter lim="800000"/>
            <a:headEnd/>
            <a:tailEnd/>
          </a:ln>
        </p:spPr>
        <p:txBody>
          <a:bodyPr tIns="45700" bIns="45700"/>
          <a:lstStyle/>
          <a:p>
            <a:pPr indent="0" algn="r">
              <a:buClrTx/>
              <a:buSzPct val="25000"/>
              <a:buFontTx/>
              <a:buNone/>
            </a:pPr>
            <a:r>
              <a:rPr lang="en-US"/>
              <a:t>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0289" name="Shape 763"/>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
        <p:nvSpPr>
          <p:cNvPr id="140290" name="Shape 764"/>
          <p:cNvSpPr>
            <a:spLocks noGrp="1" noRot="1"/>
          </p:cNvSpPr>
          <p:nvPr>
            <p:ph type="sldImg" idx="2"/>
          </p:nvPr>
        </p:nvSpPr>
        <p:spPr>
          <a:noFill/>
          <a:ln w="9525"/>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89" name="Shape 230"/>
          <p:cNvSpPr>
            <a:spLocks noGrp="1" noRot="1"/>
          </p:cNvSpPr>
          <p:nvPr>
            <p:ph type="sldImg" idx="2"/>
          </p:nvPr>
        </p:nvSpPr>
        <p:spPr>
          <a:noFill/>
          <a:ln/>
        </p:spPr>
      </p:sp>
      <p:sp>
        <p:nvSpPr>
          <p:cNvPr id="37890" name="Shape 231"/>
          <p:cNvSpPr txBox="1">
            <a:spLocks noGrp="1"/>
          </p:cNvSpPr>
          <p:nvPr>
            <p:ph type="body" idx="1"/>
          </p:nvPr>
        </p:nvSpPr>
        <p:spPr bwMode="auto">
          <a:noFill/>
        </p:spPr>
        <p:txBody>
          <a:bodyPr vert="horz" wrap="square" tIns="45700" bIns="45700" numCol="1" compatLnSpc="1">
            <a:prstTxWarp prst="textNoShape">
              <a:avLst/>
            </a:prstTxWarp>
          </a:bodyPr>
          <a:lstStyle/>
          <a:p>
            <a:pPr>
              <a:spcBef>
                <a:spcPct val="0"/>
              </a:spcBef>
              <a:buSzPct val="25000"/>
            </a:pPr>
            <a:endParaRPr lang="en-US" smtClean="0">
              <a:solidFill>
                <a:srgbClr val="000000"/>
              </a:solidFill>
              <a:latin typeface="Calibri" pitchFamily="34" charset="0"/>
              <a:sym typeface="Calibri" pitchFamily="34" charset="0"/>
            </a:endParaRPr>
          </a:p>
        </p:txBody>
      </p:sp>
      <p:sp>
        <p:nvSpPr>
          <p:cNvPr id="37891" name="Shape 232"/>
          <p:cNvSpPr>
            <a:spLocks noGrp="1"/>
          </p:cNvSpPr>
          <p:nvPr>
            <p:ph type="sldNum" sz="quarter" idx="12"/>
          </p:nvPr>
        </p:nvSpPr>
        <p:spPr bwMode="auto">
          <a:noFill/>
          <a:ln>
            <a:miter lim="800000"/>
            <a:headEnd/>
            <a:tailEnd/>
          </a:ln>
        </p:spPr>
        <p:txBody>
          <a:bodyPr tIns="45700" bIns="45700"/>
          <a:lstStyle/>
          <a:p>
            <a:pPr indent="0" algn="r">
              <a:buClrTx/>
              <a:buSzPct val="25000"/>
              <a:buFontTx/>
              <a:buNone/>
            </a:pPr>
            <a:r>
              <a:rPr lang="en-US"/>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1" name="Shape 223"/>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
        <p:nvSpPr>
          <p:cNvPr id="35842" name="Shape 224"/>
          <p:cNvSpPr>
            <a:spLocks noGrp="1" noRot="1"/>
          </p:cNvSpPr>
          <p:nvPr>
            <p:ph type="sldImg" idx="2"/>
          </p:nvPr>
        </p:nvSpPr>
        <p:spPr>
          <a:noFill/>
          <a:ln w="9525"/>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7" name="Shape 247"/>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
        <p:nvSpPr>
          <p:cNvPr id="39938" name="Shape 248"/>
          <p:cNvSpPr>
            <a:spLocks noGrp="1" noRot="1"/>
          </p:cNvSpPr>
          <p:nvPr>
            <p:ph type="sldImg" idx="2"/>
          </p:nvPr>
        </p:nvSpPr>
        <p:spPr>
          <a:noFill/>
          <a:ln w="9525"/>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3" name="Shape 369"/>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
        <p:nvSpPr>
          <p:cNvPr id="64514" name="Shape 370"/>
          <p:cNvSpPr>
            <a:spLocks noGrp="1" noRot="1"/>
          </p:cNvSpPr>
          <p:nvPr>
            <p:ph type="sldImg" idx="2"/>
          </p:nvPr>
        </p:nvSpPr>
        <p:spPr>
          <a:noFill/>
          <a:ln w="9525"/>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1" name="Shape 377"/>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
        <p:nvSpPr>
          <p:cNvPr id="66562" name="Shape 378"/>
          <p:cNvSpPr>
            <a:spLocks noGrp="1" noRot="1"/>
          </p:cNvSpPr>
          <p:nvPr>
            <p:ph type="sldImg" idx="2"/>
          </p:nvPr>
        </p:nvSpPr>
        <p:spPr>
          <a:noFill/>
          <a:ln w="9525"/>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17"/>
        <p:cNvGrpSpPr/>
        <p:nvPr/>
      </p:nvGrpSpPr>
      <p:grpSpPr>
        <a:xfrm>
          <a:off x="0" y="0"/>
          <a:ext cx="0" cy="0"/>
          <a:chOff x="0" y="0"/>
          <a:chExt cx="0" cy="0"/>
        </a:xfrm>
      </p:grpSpPr>
      <p:sp>
        <p:nvSpPr>
          <p:cNvPr id="4" name="Shape 9"/>
          <p:cNvSpPr/>
          <p:nvPr/>
        </p:nvSpPr>
        <p:spPr>
          <a:xfrm>
            <a:off x="7033" y="14067"/>
            <a:ext cx="9129931" cy="6836899"/>
          </a:xfrm>
          <a:prstGeom prst="rtTriangle">
            <a:avLst/>
          </a:prstGeom>
          <a:gradFill>
            <a:gsLst>
              <a:gs pos="0">
                <a:srgbClr val="DEF5FA">
                  <a:alpha val="9803"/>
                </a:srgbClr>
              </a:gs>
              <a:gs pos="70000">
                <a:srgbClr val="DEF5FA">
                  <a:alpha val="7843"/>
                </a:srgbClr>
              </a:gs>
              <a:gs pos="100000">
                <a:srgbClr val="DEF5FA">
                  <a:alpha val="784"/>
                </a:srgbClr>
              </a:gs>
            </a:gsLst>
            <a:lin ang="8000000" scaled="0"/>
          </a:gradFill>
          <a:ln>
            <a:noFill/>
          </a:ln>
        </p:spPr>
        <p:txBody>
          <a:bodyPr lIns="91425" tIns="45700" rIns="91425" bIns="45700" anchor="ctr"/>
          <a:lstStyle/>
          <a:p>
            <a:pPr algn="ctr" fontAlgn="auto">
              <a:spcBef>
                <a:spcPts val="0"/>
              </a:spcBef>
              <a:spcAft>
                <a:spcPts val="0"/>
              </a:spcAft>
              <a:defRPr/>
            </a:pPr>
            <a:endParaRPr sz="1800" kern="0">
              <a:solidFill>
                <a:schemeClr val="lt1"/>
              </a:solidFill>
              <a:latin typeface="Questrial"/>
              <a:ea typeface="Questrial"/>
              <a:cs typeface="Questrial"/>
              <a:sym typeface="Questrial"/>
            </a:endParaRPr>
          </a:p>
        </p:txBody>
      </p:sp>
      <p:cxnSp>
        <p:nvCxnSpPr>
          <p:cNvPr id="5" name="Shape 10"/>
          <p:cNvCxnSpPr>
            <a:cxnSpLocks noChangeShapeType="1"/>
          </p:cNvCxnSpPr>
          <p:nvPr/>
        </p:nvCxnSpPr>
        <p:spPr bwMode="auto">
          <a:xfrm>
            <a:off x="0" y="6350"/>
            <a:ext cx="9137650" cy="6845300"/>
          </a:xfrm>
          <a:prstGeom prst="straightConnector1">
            <a:avLst/>
          </a:prstGeom>
          <a:noFill/>
          <a:ln w="9525" cap="rnd">
            <a:solidFill>
              <a:srgbClr val="C7C7C7">
                <a:alpha val="34901"/>
              </a:srgbClr>
            </a:solidFill>
            <a:round/>
            <a:headEnd/>
            <a:tailEnd/>
          </a:ln>
        </p:spPr>
      </p:cxnSp>
      <p:cxnSp>
        <p:nvCxnSpPr>
          <p:cNvPr id="6" name="Shape 11"/>
          <p:cNvCxnSpPr>
            <a:cxnSpLocks noChangeShapeType="1"/>
          </p:cNvCxnSpPr>
          <p:nvPr/>
        </p:nvCxnSpPr>
        <p:spPr bwMode="auto">
          <a:xfrm flipH="1">
            <a:off x="6469063" y="4948238"/>
            <a:ext cx="2673350" cy="1900237"/>
          </a:xfrm>
          <a:prstGeom prst="straightConnector1">
            <a:avLst/>
          </a:prstGeom>
          <a:noFill/>
          <a:ln w="9525" cap="rnd">
            <a:solidFill>
              <a:srgbClr val="CDCDCD">
                <a:alpha val="44705"/>
              </a:srgbClr>
            </a:solidFill>
            <a:round/>
            <a:headEnd/>
            <a:tailEnd/>
          </a:ln>
        </p:spPr>
      </p:cxnSp>
      <p:sp>
        <p:nvSpPr>
          <p:cNvPr id="7" name="Shape 18"/>
          <p:cNvSpPr>
            <a:spLocks noChangeArrowheads="1"/>
          </p:cNvSpPr>
          <p:nvPr/>
        </p:nvSpPr>
        <p:spPr bwMode="auto">
          <a:xfrm rot="16200000">
            <a:off x="7553325" y="5254626"/>
            <a:ext cx="1893887" cy="1293812"/>
          </a:xfrm>
          <a:prstGeom prst="triangle">
            <a:avLst>
              <a:gd name="adj" fmla="val 51324"/>
            </a:avLst>
          </a:prstGeom>
          <a:gradFill rotWithShape="0">
            <a:gsLst>
              <a:gs pos="0">
                <a:srgbClr val="026C86"/>
              </a:gs>
              <a:gs pos="60001">
                <a:srgbClr val="01BCEA"/>
              </a:gs>
              <a:gs pos="100000">
                <a:srgbClr val="8BE8FF"/>
              </a:gs>
            </a:gsLst>
            <a:lin ang="15480000"/>
          </a:gradFill>
          <a:ln w="9525">
            <a:noFill/>
            <a:miter lim="800000"/>
            <a:headEnd/>
            <a:tailEnd/>
          </a:ln>
        </p:spPr>
        <p:txBody>
          <a:bodyPr lIns="91425" tIns="45700" rIns="91425" bIns="45700" anchor="ctr"/>
          <a:lstStyle/>
          <a:p>
            <a:pPr algn="ctr"/>
            <a:endParaRPr lang="en-US" sz="1800">
              <a:solidFill>
                <a:srgbClr val="FFFFFF"/>
              </a:solidFill>
              <a:latin typeface="Questrial"/>
              <a:ea typeface="Questrial"/>
              <a:cs typeface="Questrial"/>
              <a:sym typeface="Questrial"/>
            </a:endParaRPr>
          </a:p>
        </p:txBody>
      </p:sp>
      <p:sp>
        <p:nvSpPr>
          <p:cNvPr id="19" name="Shape 19"/>
          <p:cNvSpPr txBox="1">
            <a:spLocks noGrp="1"/>
          </p:cNvSpPr>
          <p:nvPr>
            <p:ph type="ctrTitle"/>
          </p:nvPr>
        </p:nvSpPr>
        <p:spPr>
          <a:xfrm>
            <a:off x="540543" y="776287"/>
            <a:ext cx="8062911" cy="1470024"/>
          </a:xfrm>
          <a:prstGeom prst="rect">
            <a:avLst/>
          </a:prstGeom>
          <a:noFill/>
          <a:ln>
            <a:noFill/>
          </a:ln>
        </p:spPr>
        <p:txBody>
          <a:bodyPr anchor="b"/>
          <a:lstStyle>
            <a:lvl1pPr marL="484632" marR="0" indent="-2031" algn="r" rtl="0">
              <a:spcBef>
                <a:spcPts val="0"/>
              </a:spcBef>
              <a:buClr>
                <a:srgbClr val="76D7EF"/>
              </a:buClr>
              <a:buFont typeface="Quest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0" name="Shape 20"/>
          <p:cNvSpPr txBox="1">
            <a:spLocks noGrp="1"/>
          </p:cNvSpPr>
          <p:nvPr>
            <p:ph type="subTitle" idx="1"/>
          </p:nvPr>
        </p:nvSpPr>
        <p:spPr>
          <a:xfrm>
            <a:off x="540543" y="2250280"/>
            <a:ext cx="8062911" cy="1752600"/>
          </a:xfrm>
          <a:prstGeom prst="rect">
            <a:avLst/>
          </a:prstGeom>
          <a:noFill/>
          <a:ln>
            <a:noFill/>
          </a:ln>
        </p:spPr>
        <p:txBody>
          <a:bodyPr/>
          <a:lstStyle>
            <a:lvl1pPr marL="0" marR="36576" indent="0" algn="r" rtl="0">
              <a:spcBef>
                <a:spcPts val="0"/>
              </a:spcBef>
              <a:buClr>
                <a:schemeClr val="accent1"/>
              </a:buClr>
              <a:buFont typeface="Noto Symbol"/>
              <a:buNone/>
              <a:defRPr/>
            </a:lvl1pPr>
            <a:lvl2pPr marL="457200" marR="0" indent="0" algn="ctr" rtl="0">
              <a:spcBef>
                <a:spcPts val="520"/>
              </a:spcBef>
              <a:buClr>
                <a:schemeClr val="accent1"/>
              </a:buClr>
              <a:buFont typeface="Verdana"/>
              <a:buNone/>
              <a:defRPr/>
            </a:lvl2pPr>
            <a:lvl3pPr marL="914400" marR="0" indent="0" algn="ctr" rtl="0">
              <a:spcBef>
                <a:spcPts val="480"/>
              </a:spcBef>
              <a:buClr>
                <a:schemeClr val="accent1"/>
              </a:buClr>
              <a:buFont typeface="Noto Symbol"/>
              <a:buNone/>
              <a:defRPr/>
            </a:lvl3pPr>
            <a:lvl4pPr marL="1371600" marR="0" indent="0" algn="ctr" rtl="0">
              <a:spcBef>
                <a:spcPts val="400"/>
              </a:spcBef>
              <a:buClr>
                <a:schemeClr val="accent1"/>
              </a:buClr>
              <a:buFont typeface="Noto Symbol"/>
              <a:buNone/>
              <a:defRPr/>
            </a:lvl4pPr>
            <a:lvl5pPr marL="1828800" marR="0" indent="0" algn="ctr" rtl="0">
              <a:spcBef>
                <a:spcPts val="380"/>
              </a:spcBef>
              <a:buClr>
                <a:srgbClr val="9DD3E1"/>
              </a:buClr>
              <a:buFont typeface="Noto Symbol"/>
              <a:buNone/>
              <a:defRPr/>
            </a:lvl5pPr>
            <a:lvl6pPr marL="2286000" marR="0" indent="0" algn="ctr" rtl="0">
              <a:spcBef>
                <a:spcPts val="360"/>
              </a:spcBef>
              <a:buClr>
                <a:srgbClr val="9DD3E1"/>
              </a:buClr>
              <a:buFont typeface="Noto Symbol"/>
              <a:buNone/>
              <a:defRPr/>
            </a:lvl6pPr>
            <a:lvl7pPr marL="2743200" marR="0" indent="0" algn="ctr" rtl="0">
              <a:spcBef>
                <a:spcPts val="320"/>
              </a:spcBef>
              <a:buClr>
                <a:srgbClr val="9DD3E1"/>
              </a:buClr>
              <a:buFont typeface="Noto Symbol"/>
              <a:buNone/>
              <a:defRPr/>
            </a:lvl7pPr>
            <a:lvl8pPr marL="3200400" marR="0" indent="0" algn="ctr" rtl="0">
              <a:spcBef>
                <a:spcPts val="320"/>
              </a:spcBef>
              <a:buClr>
                <a:srgbClr val="9DD3E1"/>
              </a:buClr>
              <a:buFont typeface="Noto Symbol"/>
              <a:buNone/>
              <a:defRPr/>
            </a:lvl8pPr>
            <a:lvl9pPr marL="3657600" marR="0" indent="0" algn="ctr" rtl="0">
              <a:spcBef>
                <a:spcPts val="320"/>
              </a:spcBef>
              <a:buClr>
                <a:srgbClr val="9DD3E1"/>
              </a:buClr>
              <a:buFont typeface="Noto Symbol"/>
              <a:buNone/>
              <a:defRPr/>
            </a:lvl9pPr>
          </a:lstStyle>
          <a:p>
            <a:endParaRPr/>
          </a:p>
        </p:txBody>
      </p:sp>
      <p:sp>
        <p:nvSpPr>
          <p:cNvPr id="8" name="Shape 21"/>
          <p:cNvSpPr txBox="1">
            <a:spLocks noGrp="1"/>
          </p:cNvSpPr>
          <p:nvPr>
            <p:ph type="dt" idx="10"/>
          </p:nvPr>
        </p:nvSpPr>
        <p:spPr bwMode="auto">
          <a:xfrm>
            <a:off x="1371600" y="6011863"/>
            <a:ext cx="5791200" cy="365125"/>
          </a:xfrm>
          <a:prstGeom prst="rect">
            <a:avLst/>
          </a:prstGeom>
          <a:noFill/>
          <a:ln>
            <a:miter lim="800000"/>
            <a:headEnd/>
            <a:tailEnd/>
          </a:ln>
        </p:spPr>
        <p:txBody>
          <a:bodyPr vert="horz" wrap="square" lIns="91425" tIns="91425" rIns="91425" bIns="91425" numCol="1" anchor="t" anchorCtr="0" compatLnSpc="1">
            <a:prstTxWarp prst="textNoShape">
              <a:avLst/>
            </a:prstTxWarp>
          </a:bodyPr>
          <a:lstStyle>
            <a:lvl1pPr algn="r">
              <a:defRPr/>
            </a:lvl1pPr>
          </a:lstStyle>
          <a:p>
            <a:endParaRPr lang="en-US"/>
          </a:p>
        </p:txBody>
      </p:sp>
      <p:sp>
        <p:nvSpPr>
          <p:cNvPr id="9" name="Shape 22"/>
          <p:cNvSpPr txBox="1">
            <a:spLocks noGrp="1"/>
          </p:cNvSpPr>
          <p:nvPr>
            <p:ph type="ftr" idx="11"/>
          </p:nvPr>
        </p:nvSpPr>
        <p:spPr bwMode="auto">
          <a:xfrm>
            <a:off x="1371600" y="5649913"/>
            <a:ext cx="5791200" cy="3651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lgn="r">
              <a:defRPr/>
            </a:lvl1pPr>
          </a:lstStyle>
          <a:p>
            <a:endParaRPr lang="en-US"/>
          </a:p>
        </p:txBody>
      </p:sp>
      <p:sp>
        <p:nvSpPr>
          <p:cNvPr id="10" name="Shape 23"/>
          <p:cNvSpPr txBox="1">
            <a:spLocks noGrp="1"/>
          </p:cNvSpPr>
          <p:nvPr>
            <p:ph type="sldNum" idx="12"/>
          </p:nvPr>
        </p:nvSpPr>
        <p:spPr>
          <a:xfrm>
            <a:off x="8391525" y="5753100"/>
            <a:ext cx="503238" cy="365125"/>
          </a:xfrm>
        </p:spPr>
        <p:txBody>
          <a:bodyPr anchor="ct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67493"/>
            <a:ext cx="8229600" cy="1399031"/>
          </a:xfrm>
          <a:prstGeom prst="rect">
            <a:avLst/>
          </a:prstGeom>
          <a:noFill/>
          <a:ln>
            <a:noFill/>
          </a:ln>
        </p:spPr>
        <p:txBody>
          <a:bodyPr/>
          <a:lstStyle>
            <a:lvl1pPr marL="484632" algn="l" rtl="0">
              <a:spcBef>
                <a:spcPts val="0"/>
              </a:spcBef>
              <a:buClr>
                <a:srgbClr val="76D7EF"/>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1" name="Shape 81"/>
          <p:cNvSpPr txBox="1">
            <a:spLocks noGrp="1"/>
          </p:cNvSpPr>
          <p:nvPr>
            <p:ph type="body" idx="1"/>
          </p:nvPr>
        </p:nvSpPr>
        <p:spPr>
          <a:xfrm rot="5400000">
            <a:off x="2285999" y="54007"/>
            <a:ext cx="4572000" cy="8229600"/>
          </a:xfrm>
          <a:prstGeom prst="rect">
            <a:avLst/>
          </a:prstGeom>
          <a:noFill/>
          <a:ln>
            <a:noFill/>
          </a:ln>
        </p:spPr>
        <p:txBody>
          <a:bodyPr/>
          <a:lstStyle>
            <a:lvl1pPr marL="448056" indent="-232155" algn="l" rtl="0">
              <a:spcBef>
                <a:spcPts val="600"/>
              </a:spcBef>
              <a:buClr>
                <a:schemeClr val="accent1"/>
              </a:buClr>
              <a:buFont typeface="Noto Symbol"/>
              <a:buChar char="⦿"/>
              <a:defRPr/>
            </a:lvl1pPr>
            <a:lvl2pPr marL="822960" indent="-132715" algn="l" rtl="0">
              <a:spcBef>
                <a:spcPts val="520"/>
              </a:spcBef>
              <a:buClr>
                <a:schemeClr val="accent1"/>
              </a:buClr>
              <a:buFont typeface="Verdana"/>
              <a:buChar char="›"/>
              <a:defRPr/>
            </a:lvl2pPr>
            <a:lvl3pPr marL="1106424" indent="-77724" algn="l" rtl="0">
              <a:spcBef>
                <a:spcPts val="480"/>
              </a:spcBef>
              <a:buClr>
                <a:schemeClr val="accent1"/>
              </a:buClr>
              <a:buFont typeface="Noto Symbol"/>
              <a:buChar char="⚫"/>
              <a:defRPr/>
            </a:lvl3pPr>
            <a:lvl4pPr marL="1371600" indent="-88900" algn="l" rtl="0">
              <a:spcBef>
                <a:spcPts val="400"/>
              </a:spcBef>
              <a:buClr>
                <a:schemeClr val="accent1"/>
              </a:buClr>
              <a:buFont typeface="Noto Symbol"/>
              <a:buChar char="⚫"/>
              <a:defRPr/>
            </a:lvl4pPr>
            <a:lvl5pPr marL="1600200" indent="-95250" algn="l" rtl="0">
              <a:spcBef>
                <a:spcPts val="380"/>
              </a:spcBef>
              <a:buClr>
                <a:srgbClr val="9DD3E1"/>
              </a:buClr>
              <a:buFont typeface="Noto Symbol"/>
              <a:buChar char="⚫"/>
              <a:defRPr/>
            </a:lvl5pPr>
            <a:lvl6pPr marL="1828800" indent="-101600" algn="l" rtl="0">
              <a:spcBef>
                <a:spcPts val="360"/>
              </a:spcBef>
              <a:buClr>
                <a:srgbClr val="9DD3E1"/>
              </a:buClr>
              <a:buFont typeface="Noto Symbol"/>
              <a:buChar char="⚫"/>
              <a:defRPr/>
            </a:lvl6pPr>
            <a:lvl7pPr marL="2084832" indent="-116332" algn="l" rtl="0">
              <a:spcBef>
                <a:spcPts val="320"/>
              </a:spcBef>
              <a:buClr>
                <a:srgbClr val="9DD3E1"/>
              </a:buClr>
              <a:buFont typeface="Noto Symbol"/>
              <a:buChar char="⚫"/>
              <a:defRPr/>
            </a:lvl7pPr>
            <a:lvl8pPr marL="2286000" indent="-88900" algn="l" rtl="0">
              <a:spcBef>
                <a:spcPts val="320"/>
              </a:spcBef>
              <a:buClr>
                <a:srgbClr val="9DD3E1"/>
              </a:buClr>
              <a:buFont typeface="Noto Symbol"/>
              <a:buChar char="⚫"/>
              <a:defRPr/>
            </a:lvl8pPr>
            <a:lvl9pPr marL="2514600" indent="-88900" algn="l" rtl="0">
              <a:spcBef>
                <a:spcPts val="320"/>
              </a:spcBef>
              <a:buClr>
                <a:srgbClr val="9DD3E1"/>
              </a:buClr>
              <a:buFont typeface="Noto Symbol"/>
              <a:buChar char="⚫"/>
              <a:defRPr/>
            </a:lvl9pPr>
          </a:lstStyle>
          <a:p>
            <a:endParaRPr/>
          </a:p>
        </p:txBody>
      </p:sp>
      <p:sp>
        <p:nvSpPr>
          <p:cNvPr id="4" name="Shape 16"/>
          <p:cNvSpPr txBox="1">
            <a:spLocks noGrp="1"/>
          </p:cNvSpPr>
          <p:nvPr>
            <p:ph type="sldNum" idx="13"/>
          </p:nvPr>
        </p:nvSpPr>
        <p:spPr>
          <a:ln/>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rot="5400000">
            <a:off x="4991100" y="2171699"/>
            <a:ext cx="5486399" cy="1904999"/>
          </a:xfrm>
          <a:prstGeom prst="rect">
            <a:avLst/>
          </a:prstGeom>
          <a:noFill/>
          <a:ln>
            <a:noFill/>
          </a:ln>
        </p:spPr>
        <p:txBody>
          <a:bodyPr/>
          <a:lstStyle>
            <a:lvl1pPr marL="484632" algn="l" rtl="0">
              <a:spcBef>
                <a:spcPts val="0"/>
              </a:spcBef>
              <a:buClr>
                <a:srgbClr val="76D7EF"/>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7" name="Shape 87"/>
          <p:cNvSpPr txBox="1">
            <a:spLocks noGrp="1"/>
          </p:cNvSpPr>
          <p:nvPr>
            <p:ph type="body" idx="1"/>
          </p:nvPr>
        </p:nvSpPr>
        <p:spPr>
          <a:xfrm rot="5400000">
            <a:off x="838200" y="0"/>
            <a:ext cx="5486399" cy="6248399"/>
          </a:xfrm>
          <a:prstGeom prst="rect">
            <a:avLst/>
          </a:prstGeom>
          <a:noFill/>
          <a:ln>
            <a:noFill/>
          </a:ln>
        </p:spPr>
        <p:txBody>
          <a:bodyPr/>
          <a:lstStyle>
            <a:lvl1pPr marL="448056" indent="-232155" algn="l" rtl="0">
              <a:spcBef>
                <a:spcPts val="600"/>
              </a:spcBef>
              <a:buClr>
                <a:schemeClr val="accent1"/>
              </a:buClr>
              <a:buFont typeface="Noto Symbol"/>
              <a:buChar char="⦿"/>
              <a:defRPr/>
            </a:lvl1pPr>
            <a:lvl2pPr marL="822960" indent="-132715" algn="l" rtl="0">
              <a:spcBef>
                <a:spcPts val="520"/>
              </a:spcBef>
              <a:buClr>
                <a:schemeClr val="accent1"/>
              </a:buClr>
              <a:buFont typeface="Verdana"/>
              <a:buChar char="›"/>
              <a:defRPr/>
            </a:lvl2pPr>
            <a:lvl3pPr marL="1106424" indent="-77724" algn="l" rtl="0">
              <a:spcBef>
                <a:spcPts val="480"/>
              </a:spcBef>
              <a:buClr>
                <a:schemeClr val="accent1"/>
              </a:buClr>
              <a:buFont typeface="Noto Symbol"/>
              <a:buChar char="⚫"/>
              <a:defRPr/>
            </a:lvl3pPr>
            <a:lvl4pPr marL="1371600" indent="-88900" algn="l" rtl="0">
              <a:spcBef>
                <a:spcPts val="400"/>
              </a:spcBef>
              <a:buClr>
                <a:schemeClr val="accent1"/>
              </a:buClr>
              <a:buFont typeface="Noto Symbol"/>
              <a:buChar char="⚫"/>
              <a:defRPr/>
            </a:lvl4pPr>
            <a:lvl5pPr marL="1600200" indent="-95250" algn="l" rtl="0">
              <a:spcBef>
                <a:spcPts val="380"/>
              </a:spcBef>
              <a:buClr>
                <a:srgbClr val="9DD3E1"/>
              </a:buClr>
              <a:buFont typeface="Noto Symbol"/>
              <a:buChar char="⚫"/>
              <a:defRPr/>
            </a:lvl5pPr>
            <a:lvl6pPr marL="1828800" indent="-101600" algn="l" rtl="0">
              <a:spcBef>
                <a:spcPts val="360"/>
              </a:spcBef>
              <a:buClr>
                <a:srgbClr val="9DD3E1"/>
              </a:buClr>
              <a:buFont typeface="Noto Symbol"/>
              <a:buChar char="⚫"/>
              <a:defRPr/>
            </a:lvl6pPr>
            <a:lvl7pPr marL="2084832" indent="-116332" algn="l" rtl="0">
              <a:spcBef>
                <a:spcPts val="320"/>
              </a:spcBef>
              <a:buClr>
                <a:srgbClr val="9DD3E1"/>
              </a:buClr>
              <a:buFont typeface="Noto Symbol"/>
              <a:buChar char="⚫"/>
              <a:defRPr/>
            </a:lvl7pPr>
            <a:lvl8pPr marL="2286000" indent="-88900" algn="l" rtl="0">
              <a:spcBef>
                <a:spcPts val="320"/>
              </a:spcBef>
              <a:buClr>
                <a:srgbClr val="9DD3E1"/>
              </a:buClr>
              <a:buFont typeface="Noto Symbol"/>
              <a:buChar char="⚫"/>
              <a:defRPr/>
            </a:lvl8pPr>
            <a:lvl9pPr marL="2514600" indent="-88900" algn="l" rtl="0">
              <a:spcBef>
                <a:spcPts val="320"/>
              </a:spcBef>
              <a:buClr>
                <a:srgbClr val="9DD3E1"/>
              </a:buClr>
              <a:buFont typeface="Noto Symbol"/>
              <a:buChar char="⚫"/>
              <a:defRPr/>
            </a:lvl9pPr>
          </a:lstStyle>
          <a:p>
            <a:endParaRPr/>
          </a:p>
        </p:txBody>
      </p:sp>
      <p:sp>
        <p:nvSpPr>
          <p:cNvPr id="4" name="Shape 16"/>
          <p:cNvSpPr txBox="1">
            <a:spLocks noGrp="1"/>
          </p:cNvSpPr>
          <p:nvPr>
            <p:ph type="sldNum" idx="13"/>
          </p:nvPr>
        </p:nvSpPr>
        <p:spPr>
          <a:ln/>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9"/>
        <p:cNvGrpSpPr/>
        <p:nvPr/>
      </p:nvGrpSpPr>
      <p:grpSpPr>
        <a:xfrm>
          <a:off x="0" y="0"/>
          <a:ext cx="0" cy="0"/>
          <a:chOff x="0" y="0"/>
          <a:chExt cx="0" cy="0"/>
        </a:xfrm>
      </p:grpSpPr>
      <p:sp>
        <p:nvSpPr>
          <p:cNvPr id="4" name="Shape 92"/>
          <p:cNvSpPr>
            <a:spLocks noChangeArrowheads="1"/>
          </p:cNvSpPr>
          <p:nvPr/>
        </p:nvSpPr>
        <p:spPr bwMode="auto">
          <a:xfrm>
            <a:off x="0" y="220663"/>
            <a:ext cx="9144000" cy="228600"/>
          </a:xfrm>
          <a:prstGeom prst="rect">
            <a:avLst/>
          </a:prstGeom>
          <a:solidFill>
            <a:srgbClr val="FFFFFF"/>
          </a:solidFill>
          <a:ln w="9525">
            <a:noFill/>
            <a:miter lim="800000"/>
            <a:headEnd/>
            <a:tailEnd/>
          </a:ln>
        </p:spPr>
        <p:txBody>
          <a:bodyPr lIns="91425" tIns="45700" rIns="91425" bIns="45700" anchor="ctr"/>
          <a:lstStyle/>
          <a:p>
            <a:pPr algn="ctr"/>
            <a:endParaRPr lang="en-US" sz="1800">
              <a:solidFill>
                <a:srgbClr val="FFFFFF"/>
              </a:solidFill>
            </a:endParaRPr>
          </a:p>
        </p:txBody>
      </p:sp>
      <p:sp>
        <p:nvSpPr>
          <p:cNvPr id="5" name="Shape 95"/>
          <p:cNvSpPr>
            <a:spLocks noChangeArrowheads="1"/>
          </p:cNvSpPr>
          <p:nvPr/>
        </p:nvSpPr>
        <p:spPr bwMode="auto">
          <a:xfrm>
            <a:off x="0" y="0"/>
            <a:ext cx="9144000" cy="365125"/>
          </a:xfrm>
          <a:prstGeom prst="rect">
            <a:avLst/>
          </a:prstGeom>
          <a:solidFill>
            <a:schemeClr val="accent1"/>
          </a:solidFill>
          <a:ln w="9525">
            <a:noFill/>
            <a:miter lim="800000"/>
            <a:headEnd/>
            <a:tailEnd/>
          </a:ln>
        </p:spPr>
        <p:txBody>
          <a:bodyPr lIns="91425" tIns="45700" rIns="91425" bIns="45700" anchor="ctr"/>
          <a:lstStyle/>
          <a:p>
            <a:pPr algn="ctr"/>
            <a:endParaRPr lang="en-US" sz="1800">
              <a:solidFill>
                <a:srgbClr val="FFFFFF"/>
              </a:solidFill>
            </a:endParaRPr>
          </a:p>
        </p:txBody>
      </p:sp>
      <p:cxnSp>
        <p:nvCxnSpPr>
          <p:cNvPr id="6" name="Shape 105"/>
          <p:cNvCxnSpPr>
            <a:cxnSpLocks noChangeShapeType="1"/>
          </p:cNvCxnSpPr>
          <p:nvPr/>
        </p:nvCxnSpPr>
        <p:spPr bwMode="auto">
          <a:xfrm>
            <a:off x="685800" y="3398838"/>
            <a:ext cx="7848600" cy="1587"/>
          </a:xfrm>
          <a:prstGeom prst="straightConnector1">
            <a:avLst/>
          </a:prstGeom>
          <a:noFill/>
          <a:ln w="19050">
            <a:solidFill>
              <a:schemeClr val="bg2"/>
            </a:solidFill>
            <a:round/>
            <a:headEnd/>
            <a:tailEnd/>
          </a:ln>
        </p:spPr>
      </p:cxnSp>
      <p:sp>
        <p:nvSpPr>
          <p:cNvPr id="100" name="Shape 100"/>
          <p:cNvSpPr txBox="1">
            <a:spLocks noGrp="1"/>
          </p:cNvSpPr>
          <p:nvPr>
            <p:ph type="ctrTitle"/>
          </p:nvPr>
        </p:nvSpPr>
        <p:spPr>
          <a:xfrm>
            <a:off x="685800" y="1371600"/>
            <a:ext cx="7848599" cy="1927224"/>
          </a:xfrm>
          <a:prstGeom prst="rect">
            <a:avLst/>
          </a:prstGeom>
          <a:noFill/>
          <a:ln>
            <a:noFill/>
          </a:ln>
        </p:spPr>
        <p:txBody>
          <a:bodyPr anchor="b"/>
          <a:lstStyle>
            <a:lvl1pPr marL="0" marR="0" indent="0" algn="l" rtl="0">
              <a:spcBef>
                <a:spcPts val="0"/>
              </a:spcBef>
              <a:buClr>
                <a:schemeClr val="dk2"/>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1" name="Shape 101"/>
          <p:cNvSpPr txBox="1">
            <a:spLocks noGrp="1"/>
          </p:cNvSpPr>
          <p:nvPr>
            <p:ph type="subTitle" idx="1"/>
          </p:nvPr>
        </p:nvSpPr>
        <p:spPr>
          <a:xfrm>
            <a:off x="685800" y="3505200"/>
            <a:ext cx="6400799" cy="1752600"/>
          </a:xfrm>
          <a:prstGeom prst="rect">
            <a:avLst/>
          </a:prstGeom>
          <a:noFill/>
          <a:ln>
            <a:noFill/>
          </a:ln>
        </p:spPr>
        <p:txBody>
          <a:bodyPr/>
          <a:lstStyle>
            <a:lvl1pPr marL="0" marR="0" indent="0" algn="l" rtl="0">
              <a:spcBef>
                <a:spcPts val="480"/>
              </a:spcBef>
              <a:buClr>
                <a:schemeClr val="accent1"/>
              </a:buClr>
              <a:buFont typeface="Arial"/>
              <a:buNone/>
              <a:defRPr/>
            </a:lvl1pPr>
            <a:lvl2pPr marL="457200" marR="0" indent="0" algn="ctr" rtl="0">
              <a:spcBef>
                <a:spcPts val="400"/>
              </a:spcBef>
              <a:buClr>
                <a:schemeClr val="accent1"/>
              </a:buClr>
              <a:buFont typeface="Arial"/>
              <a:buNone/>
              <a:defRPr/>
            </a:lvl2pPr>
            <a:lvl3pPr marL="914400" marR="0" indent="0" algn="ctr" rtl="0">
              <a:spcBef>
                <a:spcPts val="360"/>
              </a:spcBef>
              <a:buClr>
                <a:schemeClr val="accent1"/>
              </a:buClr>
              <a:buFont typeface="Arial"/>
              <a:buNone/>
              <a:defRPr/>
            </a:lvl3pPr>
            <a:lvl4pPr marL="1371600" marR="0" indent="0" algn="ctr" rtl="0">
              <a:spcBef>
                <a:spcPts val="320"/>
              </a:spcBef>
              <a:buClr>
                <a:schemeClr val="accent1"/>
              </a:buClr>
              <a:buFont typeface="Arial"/>
              <a:buNone/>
              <a:defRPr/>
            </a:lvl4pPr>
            <a:lvl5pPr marL="1828800" marR="0" indent="0" algn="ctr" rtl="0">
              <a:spcBef>
                <a:spcPts val="280"/>
              </a:spcBef>
              <a:buClr>
                <a:schemeClr val="accent1"/>
              </a:buClr>
              <a:buFont typeface="Arial"/>
              <a:buNone/>
              <a:defRPr/>
            </a:lvl5pPr>
            <a:lvl6pPr marL="2286000" marR="0" indent="0" algn="ctr" rtl="0">
              <a:spcBef>
                <a:spcPts val="260"/>
              </a:spcBef>
              <a:buClr>
                <a:schemeClr val="accent1"/>
              </a:buClr>
              <a:buFont typeface="Arial"/>
              <a:buNone/>
              <a:defRPr/>
            </a:lvl6pPr>
            <a:lvl7pPr marL="2743200" marR="0" indent="0" algn="ctr" rtl="0">
              <a:spcBef>
                <a:spcPts val="260"/>
              </a:spcBef>
              <a:buClr>
                <a:schemeClr val="accent1"/>
              </a:buClr>
              <a:buFont typeface="Arial"/>
              <a:buNone/>
              <a:defRPr/>
            </a:lvl7pPr>
            <a:lvl8pPr marL="3200400" marR="0" indent="0" algn="ctr" rtl="0">
              <a:spcBef>
                <a:spcPts val="260"/>
              </a:spcBef>
              <a:buClr>
                <a:schemeClr val="accent1"/>
              </a:buClr>
              <a:buFont typeface="Arial"/>
              <a:buNone/>
              <a:defRPr/>
            </a:lvl8pPr>
            <a:lvl9pPr marL="3657600" marR="0" indent="0" algn="ctr" rtl="0">
              <a:spcBef>
                <a:spcPts val="260"/>
              </a:spcBef>
              <a:buClr>
                <a:schemeClr val="accent1"/>
              </a:buClr>
              <a:buFont typeface="Arial"/>
              <a:buNone/>
              <a:defRPr/>
            </a:lvl9pPr>
          </a:lstStyle>
          <a:p>
            <a:endParaRPr/>
          </a:p>
        </p:txBody>
      </p:sp>
      <p:sp>
        <p:nvSpPr>
          <p:cNvPr id="7" name="Shape 102"/>
          <p:cNvSpPr txBox="1">
            <a:spLocks noGrp="1"/>
          </p:cNvSpPr>
          <p:nvPr>
            <p:ph type="dt" idx="10"/>
          </p:nvPr>
        </p:nvSpPr>
        <p:spPr/>
        <p:txBody>
          <a:bodyPr/>
          <a:lstStyle>
            <a:lvl1pPr>
              <a:defRPr/>
            </a:lvl1pPr>
          </a:lstStyle>
          <a:p>
            <a:endParaRPr lang="en-US"/>
          </a:p>
        </p:txBody>
      </p:sp>
      <p:sp>
        <p:nvSpPr>
          <p:cNvPr id="8" name="Shape 103"/>
          <p:cNvSpPr txBox="1">
            <a:spLocks noGrp="1"/>
          </p:cNvSpPr>
          <p:nvPr>
            <p:ph type="ftr" idx="11"/>
          </p:nvPr>
        </p:nvSpPr>
        <p:spPr/>
        <p:txBody>
          <a:bodyPr/>
          <a:lstStyle>
            <a:lvl1pPr>
              <a:defRPr/>
            </a:lvl1pPr>
          </a:lstStyle>
          <a:p>
            <a:endParaRPr lang="en-US"/>
          </a:p>
        </p:txBody>
      </p:sp>
      <p:sp>
        <p:nvSpPr>
          <p:cNvPr id="9" name="Shape 104"/>
          <p:cNvSpPr txBox="1">
            <a:spLocks noGrp="1"/>
          </p:cNvSpPr>
          <p:nvPr>
            <p:ph type="sldNum" idx="12"/>
          </p:nvPr>
        </p:nvSpPr>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bg2"/>
        </a:solidFill>
        <a:effectLst/>
      </p:bgPr>
    </p:bg>
    <p:spTree>
      <p:nvGrpSpPr>
        <p:cNvPr id="1" name="Shape 112"/>
        <p:cNvGrpSpPr/>
        <p:nvPr/>
      </p:nvGrpSpPr>
      <p:grpSpPr>
        <a:xfrm>
          <a:off x="0" y="0"/>
          <a:ext cx="0" cy="0"/>
          <a:chOff x="0" y="0"/>
          <a:chExt cx="0" cy="0"/>
        </a:xfrm>
      </p:grpSpPr>
      <p:sp>
        <p:nvSpPr>
          <p:cNvPr id="4" name="Shape 92"/>
          <p:cNvSpPr>
            <a:spLocks noChangeArrowheads="1"/>
          </p:cNvSpPr>
          <p:nvPr/>
        </p:nvSpPr>
        <p:spPr bwMode="auto">
          <a:xfrm>
            <a:off x="0" y="220663"/>
            <a:ext cx="9144000" cy="228600"/>
          </a:xfrm>
          <a:prstGeom prst="rect">
            <a:avLst/>
          </a:prstGeom>
          <a:solidFill>
            <a:srgbClr val="FFFFFF"/>
          </a:solidFill>
          <a:ln w="9525">
            <a:noFill/>
            <a:miter lim="800000"/>
            <a:headEnd/>
            <a:tailEnd/>
          </a:ln>
        </p:spPr>
        <p:txBody>
          <a:bodyPr lIns="91425" tIns="45700" rIns="91425" bIns="45700" anchor="ctr"/>
          <a:lstStyle/>
          <a:p>
            <a:pPr algn="ctr"/>
            <a:endParaRPr lang="en-US" sz="1800">
              <a:solidFill>
                <a:srgbClr val="FFFFFF"/>
              </a:solidFill>
            </a:endParaRPr>
          </a:p>
        </p:txBody>
      </p:sp>
      <p:sp>
        <p:nvSpPr>
          <p:cNvPr id="5" name="Shape 95"/>
          <p:cNvSpPr>
            <a:spLocks noChangeArrowheads="1"/>
          </p:cNvSpPr>
          <p:nvPr/>
        </p:nvSpPr>
        <p:spPr bwMode="auto">
          <a:xfrm>
            <a:off x="0" y="0"/>
            <a:ext cx="9144000" cy="365125"/>
          </a:xfrm>
          <a:prstGeom prst="rect">
            <a:avLst/>
          </a:prstGeom>
          <a:solidFill>
            <a:schemeClr val="accent1"/>
          </a:solidFill>
          <a:ln w="9525">
            <a:noFill/>
            <a:miter lim="800000"/>
            <a:headEnd/>
            <a:tailEnd/>
          </a:ln>
        </p:spPr>
        <p:txBody>
          <a:bodyPr lIns="91425" tIns="45700" rIns="91425" bIns="45700" anchor="ctr"/>
          <a:lstStyle/>
          <a:p>
            <a:pPr algn="ctr"/>
            <a:endParaRPr lang="en-US" sz="1800">
              <a:solidFill>
                <a:srgbClr val="FFFFFF"/>
              </a:solidFill>
            </a:endParaRPr>
          </a:p>
        </p:txBody>
      </p:sp>
      <p:cxnSp>
        <p:nvCxnSpPr>
          <p:cNvPr id="6" name="Shape 118"/>
          <p:cNvCxnSpPr>
            <a:cxnSpLocks noChangeShapeType="1"/>
          </p:cNvCxnSpPr>
          <p:nvPr/>
        </p:nvCxnSpPr>
        <p:spPr bwMode="auto">
          <a:xfrm>
            <a:off x="731838" y="4598988"/>
            <a:ext cx="7848600" cy="1587"/>
          </a:xfrm>
          <a:prstGeom prst="straightConnector1">
            <a:avLst/>
          </a:prstGeom>
          <a:noFill/>
          <a:ln w="19050">
            <a:solidFill>
              <a:schemeClr val="tx2"/>
            </a:solidFill>
            <a:round/>
            <a:headEnd/>
            <a:tailEnd/>
          </a:ln>
        </p:spPr>
      </p:cxnSp>
      <p:sp>
        <p:nvSpPr>
          <p:cNvPr id="113" name="Shape 113"/>
          <p:cNvSpPr txBox="1">
            <a:spLocks noGrp="1"/>
          </p:cNvSpPr>
          <p:nvPr>
            <p:ph type="title"/>
          </p:nvPr>
        </p:nvSpPr>
        <p:spPr>
          <a:xfrm>
            <a:off x="722312" y="2362200"/>
            <a:ext cx="7772400" cy="2200275"/>
          </a:xfrm>
          <a:prstGeom prst="rect">
            <a:avLst/>
          </a:prstGeom>
          <a:noFill/>
          <a:ln>
            <a:noFill/>
          </a:ln>
        </p:spPr>
        <p:txBody>
          <a:bodyPr anchor="b"/>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4" name="Shape 114"/>
          <p:cNvSpPr txBox="1">
            <a:spLocks noGrp="1"/>
          </p:cNvSpPr>
          <p:nvPr>
            <p:ph type="body" idx="1"/>
          </p:nvPr>
        </p:nvSpPr>
        <p:spPr>
          <a:xfrm>
            <a:off x="722312" y="4626864"/>
            <a:ext cx="7772400" cy="1500187"/>
          </a:xfrm>
          <a:prstGeom prst="rect">
            <a:avLst/>
          </a:prstGeom>
          <a:noFill/>
          <a:ln>
            <a:noFill/>
          </a:ln>
        </p:spPr>
        <p:txBody>
          <a:bodyPr/>
          <a:lstStyle>
            <a:lvl1pPr marL="0" indent="0" rtl="0">
              <a:spcBef>
                <a:spcPts val="0"/>
              </a:spcBef>
              <a:buClr>
                <a:schemeClr val="lt2"/>
              </a:buClr>
              <a:buFont typeface="Arial"/>
              <a:buNone/>
              <a:defRPr/>
            </a:lvl1pPr>
            <a:lvl2pPr marL="457200" indent="0" rtl="0">
              <a:spcBef>
                <a:spcPts val="0"/>
              </a:spcBef>
              <a:buClr>
                <a:schemeClr val="lt1"/>
              </a:buClr>
              <a:buFont typeface="Arial"/>
              <a:buNone/>
              <a:defRPr/>
            </a:lvl2pPr>
            <a:lvl3pPr marL="914400" indent="0" rtl="0">
              <a:spcBef>
                <a:spcPts val="0"/>
              </a:spcBef>
              <a:buClr>
                <a:schemeClr val="lt1"/>
              </a:buClr>
              <a:buFont typeface="Arial"/>
              <a:buNone/>
              <a:defRPr/>
            </a:lvl3pPr>
            <a:lvl4pPr marL="1371600" indent="0" rtl="0">
              <a:spcBef>
                <a:spcPts val="0"/>
              </a:spcBef>
              <a:buClr>
                <a:schemeClr val="lt1"/>
              </a:buClr>
              <a:buFont typeface="Arial"/>
              <a:buNone/>
              <a:defRPr/>
            </a:lvl4pPr>
            <a:lvl5pPr marL="1828800" indent="0" rtl="0">
              <a:spcBef>
                <a:spcPts val="0"/>
              </a:spcBef>
              <a:buClr>
                <a:schemeClr val="lt1"/>
              </a:buClr>
              <a:buFont typeface="Arial"/>
              <a:buNone/>
              <a:defRPr/>
            </a:lvl5pPr>
            <a:lvl6pPr marL="2286000" indent="0" rtl="0">
              <a:spcBef>
                <a:spcPts val="0"/>
              </a:spcBef>
              <a:buClr>
                <a:schemeClr val="lt1"/>
              </a:buClr>
              <a:buFont typeface="Arial"/>
              <a:buNone/>
              <a:defRPr/>
            </a:lvl6pPr>
            <a:lvl7pPr marL="2743200" indent="0" rtl="0">
              <a:spcBef>
                <a:spcPts val="0"/>
              </a:spcBef>
              <a:buClr>
                <a:schemeClr val="lt1"/>
              </a:buClr>
              <a:buFont typeface="Arial"/>
              <a:buNone/>
              <a:defRPr/>
            </a:lvl7pPr>
            <a:lvl8pPr marL="3200400" indent="0" rtl="0">
              <a:spcBef>
                <a:spcPts val="0"/>
              </a:spcBef>
              <a:buClr>
                <a:schemeClr val="lt1"/>
              </a:buClr>
              <a:buFont typeface="Arial"/>
              <a:buNone/>
              <a:defRPr/>
            </a:lvl8pPr>
            <a:lvl9pPr marL="3657600" indent="0" rtl="0">
              <a:spcBef>
                <a:spcPts val="0"/>
              </a:spcBef>
              <a:buClr>
                <a:schemeClr val="lt1"/>
              </a:buClr>
              <a:buFont typeface="Arial"/>
              <a:buNone/>
              <a:defRPr/>
            </a:lvl9pPr>
          </a:lstStyle>
          <a:p>
            <a:endParaRPr/>
          </a:p>
        </p:txBody>
      </p:sp>
      <p:sp>
        <p:nvSpPr>
          <p:cNvPr id="7" name="Shape 115"/>
          <p:cNvSpPr txBox="1">
            <a:spLocks noGrp="1"/>
          </p:cNvSpPr>
          <p:nvPr>
            <p:ph type="dt" idx="10"/>
          </p:nvPr>
        </p:nvSpPr>
        <p:spPr/>
        <p:txBody>
          <a:bodyPr/>
          <a:lstStyle>
            <a:lvl1pPr>
              <a:defRPr/>
            </a:lvl1pPr>
          </a:lstStyle>
          <a:p>
            <a:endParaRPr lang="en-US"/>
          </a:p>
        </p:txBody>
      </p:sp>
      <p:sp>
        <p:nvSpPr>
          <p:cNvPr id="8" name="Shape 116"/>
          <p:cNvSpPr txBox="1">
            <a:spLocks noGrp="1"/>
          </p:cNvSpPr>
          <p:nvPr>
            <p:ph type="ftr" idx="11"/>
          </p:nvPr>
        </p:nvSpPr>
        <p:spPr/>
        <p:txBody>
          <a:bodyPr/>
          <a:lstStyle>
            <a:lvl1pPr>
              <a:defRPr/>
            </a:lvl1pPr>
          </a:lstStyle>
          <a:p>
            <a:endParaRPr lang="en-US"/>
          </a:p>
        </p:txBody>
      </p:sp>
      <p:sp>
        <p:nvSpPr>
          <p:cNvPr id="9" name="Shape 117"/>
          <p:cNvSpPr txBox="1">
            <a:spLocks noGrp="1"/>
          </p:cNvSpPr>
          <p:nvPr>
            <p:ph type="sldNum" idx="12"/>
          </p:nvPr>
        </p:nvSpPr>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26"/>
        <p:cNvGrpSpPr/>
        <p:nvPr/>
      </p:nvGrpSpPr>
      <p:grpSpPr>
        <a:xfrm>
          <a:off x="0" y="0"/>
          <a:ext cx="0" cy="0"/>
          <a:chOff x="0" y="0"/>
          <a:chExt cx="0" cy="0"/>
        </a:xfrm>
      </p:grpSpPr>
      <p:sp>
        <p:nvSpPr>
          <p:cNvPr id="7" name="Shape 92"/>
          <p:cNvSpPr>
            <a:spLocks noChangeArrowheads="1"/>
          </p:cNvSpPr>
          <p:nvPr/>
        </p:nvSpPr>
        <p:spPr bwMode="auto">
          <a:xfrm>
            <a:off x="0" y="220663"/>
            <a:ext cx="9144000" cy="228600"/>
          </a:xfrm>
          <a:prstGeom prst="rect">
            <a:avLst/>
          </a:prstGeom>
          <a:solidFill>
            <a:srgbClr val="FFFFFF"/>
          </a:solidFill>
          <a:ln w="9525">
            <a:noFill/>
            <a:miter lim="800000"/>
            <a:headEnd/>
            <a:tailEnd/>
          </a:ln>
        </p:spPr>
        <p:txBody>
          <a:bodyPr lIns="91425" tIns="45700" rIns="91425" bIns="45700" anchor="ctr"/>
          <a:lstStyle/>
          <a:p>
            <a:pPr algn="ctr"/>
            <a:endParaRPr lang="en-US" sz="1800">
              <a:solidFill>
                <a:srgbClr val="FFFFFF"/>
              </a:solidFill>
            </a:endParaRPr>
          </a:p>
        </p:txBody>
      </p:sp>
      <p:sp>
        <p:nvSpPr>
          <p:cNvPr id="8" name="Shape 95"/>
          <p:cNvSpPr>
            <a:spLocks noChangeArrowheads="1"/>
          </p:cNvSpPr>
          <p:nvPr/>
        </p:nvSpPr>
        <p:spPr bwMode="auto">
          <a:xfrm>
            <a:off x="0" y="0"/>
            <a:ext cx="9144000" cy="365125"/>
          </a:xfrm>
          <a:prstGeom prst="rect">
            <a:avLst/>
          </a:prstGeom>
          <a:solidFill>
            <a:schemeClr val="accent1"/>
          </a:solidFill>
          <a:ln w="9525">
            <a:noFill/>
            <a:miter lim="800000"/>
            <a:headEnd/>
            <a:tailEnd/>
          </a:ln>
        </p:spPr>
        <p:txBody>
          <a:bodyPr lIns="91425" tIns="45700" rIns="91425" bIns="45700" anchor="ctr"/>
          <a:lstStyle/>
          <a:p>
            <a:pPr algn="ctr"/>
            <a:endParaRPr lang="en-US" sz="1800">
              <a:solidFill>
                <a:srgbClr val="FFFFFF"/>
              </a:solidFill>
            </a:endParaRPr>
          </a:p>
        </p:txBody>
      </p:sp>
      <p:cxnSp>
        <p:nvCxnSpPr>
          <p:cNvPr id="9" name="Shape 135"/>
          <p:cNvCxnSpPr>
            <a:cxnSpLocks noChangeShapeType="1"/>
          </p:cNvCxnSpPr>
          <p:nvPr/>
        </p:nvCxnSpPr>
        <p:spPr bwMode="auto">
          <a:xfrm rot="5400000">
            <a:off x="2217737" y="4046538"/>
            <a:ext cx="4708525" cy="0"/>
          </a:xfrm>
          <a:prstGeom prst="straightConnector1">
            <a:avLst/>
          </a:prstGeom>
          <a:noFill/>
          <a:ln w="19050">
            <a:solidFill>
              <a:schemeClr val="bg2"/>
            </a:solidFill>
            <a:round/>
            <a:headEnd/>
            <a:tailEnd/>
          </a:ln>
        </p:spPr>
      </p:cxnSp>
      <p:sp>
        <p:nvSpPr>
          <p:cNvPr id="127" name="Shape 127"/>
          <p:cNvSpPr txBox="1">
            <a:spLocks noGrp="1"/>
          </p:cNvSpPr>
          <p:nvPr>
            <p:ph type="title"/>
          </p:nvPr>
        </p:nvSpPr>
        <p:spPr>
          <a:xfrm>
            <a:off x="457200" y="533400"/>
            <a:ext cx="8229600" cy="990599"/>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8" name="Shape 128"/>
          <p:cNvSpPr txBox="1">
            <a:spLocks noGrp="1"/>
          </p:cNvSpPr>
          <p:nvPr>
            <p:ph type="body" idx="1"/>
          </p:nvPr>
        </p:nvSpPr>
        <p:spPr>
          <a:xfrm>
            <a:off x="457200" y="1676400"/>
            <a:ext cx="3931919" cy="639762"/>
          </a:xfrm>
          <a:prstGeom prst="rect">
            <a:avLst/>
          </a:prstGeom>
          <a:noFill/>
          <a:ln>
            <a:noFill/>
          </a:ln>
        </p:spPr>
        <p:txBody>
          <a:bodyPr anchor="ctr"/>
          <a:lstStyle>
            <a:lvl1pPr marL="0" indent="0" algn="ctr" rtl="0">
              <a:spcBef>
                <a:spcPts val="0"/>
              </a:spcBef>
              <a:buClr>
                <a:schemeClr val="dk2"/>
              </a:buClr>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129" name="Shape 129"/>
          <p:cNvSpPr txBox="1">
            <a:spLocks noGrp="1"/>
          </p:cNvSpPr>
          <p:nvPr>
            <p:ph type="body" idx="2"/>
          </p:nvPr>
        </p:nvSpPr>
        <p:spPr>
          <a:xfrm>
            <a:off x="457200" y="2438400"/>
            <a:ext cx="3931919" cy="3951287"/>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0" name="Shape 130"/>
          <p:cNvSpPr txBox="1">
            <a:spLocks noGrp="1"/>
          </p:cNvSpPr>
          <p:nvPr>
            <p:ph type="body" idx="3"/>
          </p:nvPr>
        </p:nvSpPr>
        <p:spPr>
          <a:xfrm>
            <a:off x="4754880" y="1676400"/>
            <a:ext cx="3931919" cy="639762"/>
          </a:xfrm>
          <a:prstGeom prst="rect">
            <a:avLst/>
          </a:prstGeom>
          <a:noFill/>
          <a:ln>
            <a:noFill/>
          </a:ln>
        </p:spPr>
        <p:txBody>
          <a:bodyPr anchor="ctr"/>
          <a:lstStyle>
            <a:lvl1pPr marL="0" indent="0" algn="ctr" rtl="0">
              <a:spcBef>
                <a:spcPts val="0"/>
              </a:spcBef>
              <a:buClr>
                <a:schemeClr val="dk2"/>
              </a:buClr>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131" name="Shape 131"/>
          <p:cNvSpPr txBox="1">
            <a:spLocks noGrp="1"/>
          </p:cNvSpPr>
          <p:nvPr>
            <p:ph type="body" idx="4"/>
          </p:nvPr>
        </p:nvSpPr>
        <p:spPr>
          <a:xfrm>
            <a:off x="4754880" y="2438400"/>
            <a:ext cx="3931919" cy="3951287"/>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 name="Shape 132"/>
          <p:cNvSpPr txBox="1">
            <a:spLocks noGrp="1"/>
          </p:cNvSpPr>
          <p:nvPr>
            <p:ph type="dt" idx="10"/>
          </p:nvPr>
        </p:nvSpPr>
        <p:spPr/>
        <p:txBody>
          <a:bodyPr/>
          <a:lstStyle>
            <a:lvl1pPr>
              <a:defRPr/>
            </a:lvl1pPr>
          </a:lstStyle>
          <a:p>
            <a:endParaRPr lang="en-US"/>
          </a:p>
        </p:txBody>
      </p:sp>
      <p:sp>
        <p:nvSpPr>
          <p:cNvPr id="11" name="Shape 133"/>
          <p:cNvSpPr txBox="1">
            <a:spLocks noGrp="1"/>
          </p:cNvSpPr>
          <p:nvPr>
            <p:ph type="ftr" idx="11"/>
          </p:nvPr>
        </p:nvSpPr>
        <p:spPr/>
        <p:txBody>
          <a:bodyPr/>
          <a:lstStyle>
            <a:lvl1pPr>
              <a:defRPr/>
            </a:lvl1pPr>
          </a:lstStyle>
          <a:p>
            <a:endParaRPr lang="en-US"/>
          </a:p>
        </p:txBody>
      </p:sp>
      <p:sp>
        <p:nvSpPr>
          <p:cNvPr id="12" name="Shape 134"/>
          <p:cNvSpPr txBox="1">
            <a:spLocks noGrp="1"/>
          </p:cNvSpPr>
          <p:nvPr>
            <p:ph type="sldNum" idx="12"/>
          </p:nvPr>
        </p:nvSpPr>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45"/>
        <p:cNvGrpSpPr/>
        <p:nvPr/>
      </p:nvGrpSpPr>
      <p:grpSpPr>
        <a:xfrm>
          <a:off x="0" y="0"/>
          <a:ext cx="0" cy="0"/>
          <a:chOff x="0" y="0"/>
          <a:chExt cx="0" cy="0"/>
        </a:xfrm>
      </p:grpSpPr>
      <p:sp>
        <p:nvSpPr>
          <p:cNvPr id="5" name="Shape 92"/>
          <p:cNvSpPr>
            <a:spLocks noChangeArrowheads="1"/>
          </p:cNvSpPr>
          <p:nvPr/>
        </p:nvSpPr>
        <p:spPr bwMode="auto">
          <a:xfrm>
            <a:off x="0" y="220663"/>
            <a:ext cx="9144000" cy="228600"/>
          </a:xfrm>
          <a:prstGeom prst="rect">
            <a:avLst/>
          </a:prstGeom>
          <a:solidFill>
            <a:srgbClr val="FFFFFF"/>
          </a:solidFill>
          <a:ln w="9525">
            <a:noFill/>
            <a:miter lim="800000"/>
            <a:headEnd/>
            <a:tailEnd/>
          </a:ln>
        </p:spPr>
        <p:txBody>
          <a:bodyPr lIns="91425" tIns="45700" rIns="91425" bIns="45700" anchor="ctr"/>
          <a:lstStyle/>
          <a:p>
            <a:pPr algn="ctr"/>
            <a:endParaRPr lang="en-US" sz="1800">
              <a:solidFill>
                <a:srgbClr val="FFFFFF"/>
              </a:solidFill>
            </a:endParaRPr>
          </a:p>
        </p:txBody>
      </p:sp>
      <p:sp>
        <p:nvSpPr>
          <p:cNvPr id="6" name="Shape 95"/>
          <p:cNvSpPr>
            <a:spLocks noChangeArrowheads="1"/>
          </p:cNvSpPr>
          <p:nvPr/>
        </p:nvSpPr>
        <p:spPr bwMode="auto">
          <a:xfrm>
            <a:off x="0" y="0"/>
            <a:ext cx="9144000" cy="365125"/>
          </a:xfrm>
          <a:prstGeom prst="rect">
            <a:avLst/>
          </a:prstGeom>
          <a:solidFill>
            <a:schemeClr val="accent1"/>
          </a:solidFill>
          <a:ln w="9525">
            <a:noFill/>
            <a:miter lim="800000"/>
            <a:headEnd/>
            <a:tailEnd/>
          </a:ln>
        </p:spPr>
        <p:txBody>
          <a:bodyPr lIns="91425" tIns="45700" rIns="91425" bIns="45700" anchor="ctr"/>
          <a:lstStyle/>
          <a:p>
            <a:pPr algn="ctr"/>
            <a:endParaRPr lang="en-US" sz="1800">
              <a:solidFill>
                <a:srgbClr val="FFFFFF"/>
              </a:solidFill>
            </a:endParaRPr>
          </a:p>
        </p:txBody>
      </p:sp>
      <p:cxnSp>
        <p:nvCxnSpPr>
          <p:cNvPr id="7" name="Shape 152"/>
          <p:cNvCxnSpPr>
            <a:cxnSpLocks noChangeShapeType="1"/>
          </p:cNvCxnSpPr>
          <p:nvPr/>
        </p:nvCxnSpPr>
        <p:spPr bwMode="auto">
          <a:xfrm rot="5400000">
            <a:off x="-13494" y="3580607"/>
            <a:ext cx="5578475" cy="1588"/>
          </a:xfrm>
          <a:prstGeom prst="straightConnector1">
            <a:avLst/>
          </a:prstGeom>
          <a:noFill/>
          <a:ln w="19050">
            <a:solidFill>
              <a:schemeClr val="bg2"/>
            </a:solidFill>
            <a:round/>
            <a:headEnd/>
            <a:tailEnd/>
          </a:ln>
        </p:spPr>
      </p:cxnSp>
      <p:sp>
        <p:nvSpPr>
          <p:cNvPr id="146" name="Shape 146"/>
          <p:cNvSpPr txBox="1">
            <a:spLocks noGrp="1"/>
          </p:cNvSpPr>
          <p:nvPr>
            <p:ph type="title"/>
          </p:nvPr>
        </p:nvSpPr>
        <p:spPr>
          <a:xfrm>
            <a:off x="457200" y="792079"/>
            <a:ext cx="2139695" cy="1261871"/>
          </a:xfrm>
          <a:prstGeom prst="rect">
            <a:avLst/>
          </a:prstGeom>
          <a:noFill/>
          <a:ln>
            <a:noFill/>
          </a:ln>
        </p:spPr>
        <p:txBody>
          <a:bodyPr anchor="b"/>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7" name="Shape 147"/>
          <p:cNvSpPr txBox="1">
            <a:spLocks noGrp="1"/>
          </p:cNvSpPr>
          <p:nvPr>
            <p:ph type="body" idx="1"/>
          </p:nvPr>
        </p:nvSpPr>
        <p:spPr>
          <a:xfrm>
            <a:off x="2971800" y="792079"/>
            <a:ext cx="5714999" cy="5577839"/>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8" name="Shape 148"/>
          <p:cNvSpPr txBox="1">
            <a:spLocks noGrp="1"/>
          </p:cNvSpPr>
          <p:nvPr>
            <p:ph type="body" idx="2"/>
          </p:nvPr>
        </p:nvSpPr>
        <p:spPr>
          <a:xfrm>
            <a:off x="457200" y="2130551"/>
            <a:ext cx="2139695" cy="4243615"/>
          </a:xfrm>
          <a:prstGeom prst="rect">
            <a:avLst/>
          </a:prstGeom>
          <a:noFill/>
          <a:ln>
            <a:noFill/>
          </a:ln>
        </p:spPr>
        <p:txBody>
          <a:bodyPr/>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8" name="Shape 149"/>
          <p:cNvSpPr txBox="1">
            <a:spLocks noGrp="1"/>
          </p:cNvSpPr>
          <p:nvPr>
            <p:ph type="dt" idx="10"/>
          </p:nvPr>
        </p:nvSpPr>
        <p:spPr/>
        <p:txBody>
          <a:bodyPr/>
          <a:lstStyle>
            <a:lvl1pPr>
              <a:defRPr/>
            </a:lvl1pPr>
          </a:lstStyle>
          <a:p>
            <a:endParaRPr lang="en-US"/>
          </a:p>
        </p:txBody>
      </p:sp>
      <p:sp>
        <p:nvSpPr>
          <p:cNvPr id="9" name="Shape 150"/>
          <p:cNvSpPr txBox="1">
            <a:spLocks noGrp="1"/>
          </p:cNvSpPr>
          <p:nvPr>
            <p:ph type="ftr" idx="11"/>
          </p:nvPr>
        </p:nvSpPr>
        <p:spPr/>
        <p:txBody>
          <a:bodyPr/>
          <a:lstStyle>
            <a:lvl1pPr>
              <a:defRPr/>
            </a:lvl1pPr>
          </a:lstStyle>
          <a:p>
            <a:endParaRPr lang="en-US"/>
          </a:p>
        </p:txBody>
      </p:sp>
      <p:sp>
        <p:nvSpPr>
          <p:cNvPr id="10" name="Shape 151"/>
          <p:cNvSpPr txBox="1">
            <a:spLocks noGrp="1"/>
          </p:cNvSpPr>
          <p:nvPr>
            <p:ph type="sldNum" idx="12"/>
          </p:nvPr>
        </p:nvSpPr>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Shape 24"/>
        <p:cNvGrpSpPr/>
        <p:nvPr/>
      </p:nvGrpSpPr>
      <p:grpSpPr>
        <a:xfrm>
          <a:off x="0" y="0"/>
          <a:ext cx="0" cy="0"/>
          <a:chOff x="0" y="0"/>
          <a:chExt cx="0" cy="0"/>
        </a:xfrm>
      </p:grpSpPr>
      <p:sp>
        <p:nvSpPr>
          <p:cNvPr id="4" name="Shape 9"/>
          <p:cNvSpPr/>
          <p:nvPr/>
        </p:nvSpPr>
        <p:spPr>
          <a:xfrm>
            <a:off x="7033" y="14067"/>
            <a:ext cx="9129931" cy="6836899"/>
          </a:xfrm>
          <a:prstGeom prst="rtTriangle">
            <a:avLst/>
          </a:prstGeom>
          <a:gradFill>
            <a:gsLst>
              <a:gs pos="0">
                <a:srgbClr val="DEF5FA">
                  <a:alpha val="9803"/>
                </a:srgbClr>
              </a:gs>
              <a:gs pos="70000">
                <a:srgbClr val="DEF5FA">
                  <a:alpha val="7843"/>
                </a:srgbClr>
              </a:gs>
              <a:gs pos="100000">
                <a:srgbClr val="DEF5FA">
                  <a:alpha val="784"/>
                </a:srgbClr>
              </a:gs>
            </a:gsLst>
            <a:lin ang="8000000" scaled="0"/>
          </a:gradFill>
          <a:ln>
            <a:noFill/>
          </a:ln>
        </p:spPr>
        <p:txBody>
          <a:bodyPr lIns="91425" tIns="45700" rIns="91425" bIns="45700" anchor="ctr"/>
          <a:lstStyle/>
          <a:p>
            <a:pPr algn="ctr" fontAlgn="auto">
              <a:spcBef>
                <a:spcPts val="0"/>
              </a:spcBef>
              <a:spcAft>
                <a:spcPts val="0"/>
              </a:spcAft>
              <a:defRPr/>
            </a:pPr>
            <a:endParaRPr sz="1800" kern="0">
              <a:solidFill>
                <a:schemeClr val="lt1"/>
              </a:solidFill>
              <a:latin typeface="Questrial"/>
              <a:ea typeface="Questrial"/>
              <a:cs typeface="Questrial"/>
              <a:sym typeface="Questrial"/>
            </a:endParaRPr>
          </a:p>
        </p:txBody>
      </p:sp>
      <p:cxnSp>
        <p:nvCxnSpPr>
          <p:cNvPr id="5" name="Shape 10"/>
          <p:cNvCxnSpPr>
            <a:cxnSpLocks noChangeShapeType="1"/>
          </p:cNvCxnSpPr>
          <p:nvPr/>
        </p:nvCxnSpPr>
        <p:spPr bwMode="auto">
          <a:xfrm>
            <a:off x="0" y="6350"/>
            <a:ext cx="9137650" cy="6845300"/>
          </a:xfrm>
          <a:prstGeom prst="straightConnector1">
            <a:avLst/>
          </a:prstGeom>
          <a:noFill/>
          <a:ln w="9525" cap="rnd">
            <a:solidFill>
              <a:srgbClr val="C7C7C7">
                <a:alpha val="34901"/>
              </a:srgbClr>
            </a:solidFill>
            <a:round/>
            <a:headEnd/>
            <a:tailEnd/>
          </a:ln>
        </p:spPr>
      </p:cxnSp>
      <p:cxnSp>
        <p:nvCxnSpPr>
          <p:cNvPr id="6" name="Shape 11"/>
          <p:cNvCxnSpPr>
            <a:cxnSpLocks noChangeShapeType="1"/>
          </p:cNvCxnSpPr>
          <p:nvPr/>
        </p:nvCxnSpPr>
        <p:spPr bwMode="auto">
          <a:xfrm flipH="1">
            <a:off x="6469063" y="4948238"/>
            <a:ext cx="2673350" cy="1900237"/>
          </a:xfrm>
          <a:prstGeom prst="straightConnector1">
            <a:avLst/>
          </a:prstGeom>
          <a:noFill/>
          <a:ln w="9525" cap="rnd">
            <a:solidFill>
              <a:srgbClr val="CDCDCD">
                <a:alpha val="44705"/>
              </a:srgbClr>
            </a:solidFill>
            <a:round/>
            <a:headEnd/>
            <a:tailEnd/>
          </a:ln>
        </p:spPr>
      </p:cxnSp>
      <p:sp>
        <p:nvSpPr>
          <p:cNvPr id="25" name="Shape 25"/>
          <p:cNvSpPr txBox="1">
            <a:spLocks noGrp="1"/>
          </p:cNvSpPr>
          <p:nvPr>
            <p:ph type="title"/>
          </p:nvPr>
        </p:nvSpPr>
        <p:spPr>
          <a:xfrm>
            <a:off x="457200" y="267493"/>
            <a:ext cx="8229600" cy="1399031"/>
          </a:xfrm>
          <a:prstGeom prst="rect">
            <a:avLst/>
          </a:prstGeom>
          <a:noFill/>
          <a:ln>
            <a:noFill/>
          </a:ln>
        </p:spPr>
        <p:txBody>
          <a:bodyPr/>
          <a:lstStyle>
            <a:lvl1pPr marL="484632" algn="l" rtl="0">
              <a:spcBef>
                <a:spcPts val="0"/>
              </a:spcBef>
              <a:buClr>
                <a:srgbClr val="76D7EF"/>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 name="Shape 26"/>
          <p:cNvSpPr txBox="1">
            <a:spLocks noGrp="1"/>
          </p:cNvSpPr>
          <p:nvPr>
            <p:ph type="body" idx="1"/>
          </p:nvPr>
        </p:nvSpPr>
        <p:spPr>
          <a:xfrm>
            <a:off x="457200" y="1882808"/>
            <a:ext cx="8229600" cy="4572000"/>
          </a:xfrm>
          <a:prstGeom prst="rect">
            <a:avLst/>
          </a:prstGeom>
          <a:noFill/>
          <a:ln>
            <a:noFill/>
          </a:ln>
        </p:spPr>
        <p:txBody>
          <a:bodyPr/>
          <a:lstStyle>
            <a:lvl1pPr marL="448056" indent="-232155" algn="l" rtl="0">
              <a:spcBef>
                <a:spcPts val="600"/>
              </a:spcBef>
              <a:buClr>
                <a:schemeClr val="accent1"/>
              </a:buClr>
              <a:buFont typeface="Noto Symbol"/>
              <a:buChar char="⦿"/>
              <a:defRPr/>
            </a:lvl1pPr>
            <a:lvl2pPr marL="822960" indent="-132715" algn="l" rtl="0">
              <a:spcBef>
                <a:spcPts val="520"/>
              </a:spcBef>
              <a:buClr>
                <a:schemeClr val="accent1"/>
              </a:buClr>
              <a:buFont typeface="Verdana"/>
              <a:buChar char="›"/>
              <a:defRPr/>
            </a:lvl2pPr>
            <a:lvl3pPr marL="1106424" indent="-77724" algn="l" rtl="0">
              <a:spcBef>
                <a:spcPts val="480"/>
              </a:spcBef>
              <a:buClr>
                <a:schemeClr val="accent1"/>
              </a:buClr>
              <a:buFont typeface="Noto Symbol"/>
              <a:buChar char="⚫"/>
              <a:defRPr/>
            </a:lvl3pPr>
            <a:lvl4pPr marL="1371600" indent="-88900" algn="l" rtl="0">
              <a:spcBef>
                <a:spcPts val="400"/>
              </a:spcBef>
              <a:buClr>
                <a:schemeClr val="accent1"/>
              </a:buClr>
              <a:buFont typeface="Noto Symbol"/>
              <a:buChar char="⚫"/>
              <a:defRPr/>
            </a:lvl4pPr>
            <a:lvl5pPr marL="1600200" indent="-95250" algn="l" rtl="0">
              <a:spcBef>
                <a:spcPts val="380"/>
              </a:spcBef>
              <a:buClr>
                <a:srgbClr val="9DD3E1"/>
              </a:buClr>
              <a:buFont typeface="Noto Symbol"/>
              <a:buChar char="⚫"/>
              <a:defRPr/>
            </a:lvl5pPr>
            <a:lvl6pPr marL="1828800" indent="-101600" algn="l" rtl="0">
              <a:spcBef>
                <a:spcPts val="360"/>
              </a:spcBef>
              <a:buClr>
                <a:srgbClr val="9DD3E1"/>
              </a:buClr>
              <a:buFont typeface="Noto Symbol"/>
              <a:buChar char="⚫"/>
              <a:defRPr/>
            </a:lvl6pPr>
            <a:lvl7pPr marL="2084832" indent="-116332" algn="l" rtl="0">
              <a:spcBef>
                <a:spcPts val="320"/>
              </a:spcBef>
              <a:buClr>
                <a:srgbClr val="9DD3E1"/>
              </a:buClr>
              <a:buFont typeface="Noto Symbol"/>
              <a:buChar char="⚫"/>
              <a:defRPr/>
            </a:lvl7pPr>
            <a:lvl8pPr marL="2286000" indent="-88900" algn="l" rtl="0">
              <a:spcBef>
                <a:spcPts val="320"/>
              </a:spcBef>
              <a:buClr>
                <a:srgbClr val="9DD3E1"/>
              </a:buClr>
              <a:buFont typeface="Noto Symbol"/>
              <a:buChar char="⚫"/>
              <a:defRPr/>
            </a:lvl8pPr>
            <a:lvl9pPr marL="2514600" indent="-88900" algn="l" rtl="0">
              <a:spcBef>
                <a:spcPts val="320"/>
              </a:spcBef>
              <a:buClr>
                <a:srgbClr val="9DD3E1"/>
              </a:buClr>
              <a:buFont typeface="Noto Symbol"/>
              <a:buChar char="⚫"/>
              <a:defRPr/>
            </a:lvl9pPr>
          </a:lstStyle>
          <a:p>
            <a:endParaRPr/>
          </a:p>
        </p:txBody>
      </p:sp>
      <p:sp>
        <p:nvSpPr>
          <p:cNvPr id="7" name="Shape 27"/>
          <p:cNvSpPr txBox="1">
            <a:spLocks noGrp="1"/>
          </p:cNvSpPr>
          <p:nvPr>
            <p:ph type="dt" idx="10"/>
          </p:nvPr>
        </p:nvSpPr>
        <p:spPr bwMode="auto">
          <a:xfrm>
            <a:off x="4791075" y="6480175"/>
            <a:ext cx="2133600" cy="3016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defRPr/>
            </a:lvl1pPr>
          </a:lstStyle>
          <a:p>
            <a:endParaRPr lang="en-US"/>
          </a:p>
        </p:txBody>
      </p:sp>
      <p:sp>
        <p:nvSpPr>
          <p:cNvPr id="8" name="Shape 28"/>
          <p:cNvSpPr txBox="1">
            <a:spLocks noGrp="1"/>
          </p:cNvSpPr>
          <p:nvPr>
            <p:ph type="ftr" idx="11"/>
          </p:nvPr>
        </p:nvSpPr>
        <p:spPr bwMode="auto">
          <a:xfrm>
            <a:off x="457200" y="6481763"/>
            <a:ext cx="4259263" cy="300037"/>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lgn="r">
              <a:defRPr/>
            </a:lvl1pPr>
          </a:lstStyle>
          <a:p>
            <a:endParaRPr lang="en-US"/>
          </a:p>
        </p:txBody>
      </p:sp>
      <p:sp>
        <p:nvSpPr>
          <p:cNvPr id="9" name="Shape 29"/>
          <p:cNvSpPr txBox="1">
            <a:spLocks noGrp="1"/>
          </p:cNvSpPr>
          <p:nvPr>
            <p:ph type="sldNum" idx="12"/>
          </p:nvPr>
        </p:nvSpPr>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cSld name="Section Header">
    <p:bg>
      <p:bgPr>
        <a:gradFill>
          <a:gsLst>
            <a:gs pos="0">
              <a:schemeClr val="dk1"/>
            </a:gs>
            <a:gs pos="60000">
              <a:schemeClr val="dk1"/>
            </a:gs>
            <a:gs pos="100000">
              <a:srgbClr val="6C6C6C"/>
            </a:gs>
          </a:gsLst>
          <a:lin ang="5400000" scaled="0"/>
        </a:gradFill>
        <a:effectLst/>
      </p:bgPr>
    </p:bg>
    <p:spTree>
      <p:nvGrpSpPr>
        <p:cNvPr id="1" name="Shape 30"/>
        <p:cNvGrpSpPr/>
        <p:nvPr/>
      </p:nvGrpSpPr>
      <p:grpSpPr>
        <a:xfrm>
          <a:off x="0" y="0"/>
          <a:ext cx="0" cy="0"/>
          <a:chOff x="0" y="0"/>
          <a:chExt cx="0" cy="0"/>
        </a:xfrm>
      </p:grpSpPr>
      <p:sp>
        <p:nvSpPr>
          <p:cNvPr id="4" name="Shape 9"/>
          <p:cNvSpPr/>
          <p:nvPr/>
        </p:nvSpPr>
        <p:spPr>
          <a:xfrm>
            <a:off x="7033" y="14067"/>
            <a:ext cx="9129931" cy="6836899"/>
          </a:xfrm>
          <a:prstGeom prst="rtTriangle">
            <a:avLst/>
          </a:prstGeom>
          <a:gradFill>
            <a:gsLst>
              <a:gs pos="0">
                <a:srgbClr val="DEF5FA">
                  <a:alpha val="9803"/>
                </a:srgbClr>
              </a:gs>
              <a:gs pos="70000">
                <a:srgbClr val="DEF5FA">
                  <a:alpha val="7843"/>
                </a:srgbClr>
              </a:gs>
              <a:gs pos="100000">
                <a:srgbClr val="DEF5FA">
                  <a:alpha val="784"/>
                </a:srgbClr>
              </a:gs>
            </a:gsLst>
            <a:lin ang="8000000" scaled="0"/>
          </a:gradFill>
          <a:ln>
            <a:noFill/>
          </a:ln>
        </p:spPr>
        <p:txBody>
          <a:bodyPr lIns="91425" tIns="45700" rIns="91425" bIns="45700" anchor="ctr"/>
          <a:lstStyle/>
          <a:p>
            <a:pPr algn="ctr" fontAlgn="auto">
              <a:spcBef>
                <a:spcPts val="0"/>
              </a:spcBef>
              <a:spcAft>
                <a:spcPts val="0"/>
              </a:spcAft>
              <a:defRPr/>
            </a:pPr>
            <a:endParaRPr sz="1800" kern="0">
              <a:solidFill>
                <a:schemeClr val="lt1"/>
              </a:solidFill>
              <a:latin typeface="Questrial"/>
              <a:ea typeface="Questrial"/>
              <a:cs typeface="Questrial"/>
              <a:sym typeface="Questrial"/>
            </a:endParaRPr>
          </a:p>
        </p:txBody>
      </p:sp>
      <p:cxnSp>
        <p:nvCxnSpPr>
          <p:cNvPr id="5" name="Shape 10"/>
          <p:cNvCxnSpPr>
            <a:cxnSpLocks noChangeShapeType="1"/>
          </p:cNvCxnSpPr>
          <p:nvPr/>
        </p:nvCxnSpPr>
        <p:spPr bwMode="auto">
          <a:xfrm>
            <a:off x="0" y="6350"/>
            <a:ext cx="9137650" cy="6845300"/>
          </a:xfrm>
          <a:prstGeom prst="straightConnector1">
            <a:avLst/>
          </a:prstGeom>
          <a:noFill/>
          <a:ln w="9525" cap="rnd">
            <a:solidFill>
              <a:srgbClr val="C7C7C7">
                <a:alpha val="34901"/>
              </a:srgbClr>
            </a:solidFill>
            <a:round/>
            <a:headEnd/>
            <a:tailEnd/>
          </a:ln>
        </p:spPr>
      </p:cxnSp>
      <p:cxnSp>
        <p:nvCxnSpPr>
          <p:cNvPr id="6" name="Shape 11"/>
          <p:cNvCxnSpPr>
            <a:cxnSpLocks noChangeShapeType="1"/>
          </p:cNvCxnSpPr>
          <p:nvPr/>
        </p:nvCxnSpPr>
        <p:spPr bwMode="auto">
          <a:xfrm flipH="1">
            <a:off x="6469063" y="4948238"/>
            <a:ext cx="2673350" cy="1900237"/>
          </a:xfrm>
          <a:prstGeom prst="straightConnector1">
            <a:avLst/>
          </a:prstGeom>
          <a:noFill/>
          <a:ln w="9525" cap="rnd">
            <a:solidFill>
              <a:srgbClr val="CDCDCD">
                <a:alpha val="44705"/>
              </a:srgbClr>
            </a:solidFill>
            <a:round/>
            <a:headEnd/>
            <a:tailEnd/>
          </a:ln>
        </p:spPr>
      </p:cxnSp>
      <p:sp>
        <p:nvSpPr>
          <p:cNvPr id="7" name="Shape 31"/>
          <p:cNvSpPr/>
          <p:nvPr/>
        </p:nvSpPr>
        <p:spPr>
          <a:xfrm rot="10800000" flipH="1">
            <a:off x="7033" y="7033"/>
            <a:ext cx="9129931" cy="6836899"/>
          </a:xfrm>
          <a:prstGeom prst="rtTriangle">
            <a:avLst/>
          </a:prstGeom>
          <a:gradFill>
            <a:gsLst>
              <a:gs pos="0">
                <a:srgbClr val="DEF5FA">
                  <a:alpha val="9803"/>
                </a:srgbClr>
              </a:gs>
              <a:gs pos="70000">
                <a:srgbClr val="DEF5FA">
                  <a:alpha val="7843"/>
                </a:srgbClr>
              </a:gs>
              <a:gs pos="100000">
                <a:srgbClr val="DEF5FA">
                  <a:alpha val="784"/>
                </a:srgbClr>
              </a:gs>
            </a:gsLst>
            <a:lin ang="8000000" scaled="0"/>
          </a:gradFill>
          <a:ln>
            <a:noFill/>
          </a:ln>
        </p:spPr>
        <p:txBody>
          <a:bodyPr lIns="91425" tIns="45700" rIns="91425" bIns="45700" anchor="ctr"/>
          <a:lstStyle/>
          <a:p>
            <a:pPr algn="ctr" fontAlgn="auto">
              <a:spcBef>
                <a:spcPts val="0"/>
              </a:spcBef>
              <a:spcAft>
                <a:spcPts val="0"/>
              </a:spcAft>
              <a:defRPr/>
            </a:pPr>
            <a:endParaRPr sz="1800" kern="0">
              <a:solidFill>
                <a:schemeClr val="lt1"/>
              </a:solidFill>
              <a:latin typeface="Questrial"/>
              <a:ea typeface="Questrial"/>
              <a:cs typeface="Questrial"/>
              <a:sym typeface="Questrial"/>
            </a:endParaRPr>
          </a:p>
        </p:txBody>
      </p:sp>
      <p:sp>
        <p:nvSpPr>
          <p:cNvPr id="8" name="Shape 32"/>
          <p:cNvSpPr>
            <a:spLocks noChangeArrowheads="1"/>
          </p:cNvSpPr>
          <p:nvPr/>
        </p:nvSpPr>
        <p:spPr bwMode="auto">
          <a:xfrm rot="16200000" flipH="1">
            <a:off x="7553325" y="309563"/>
            <a:ext cx="1893888" cy="1293812"/>
          </a:xfrm>
          <a:prstGeom prst="triangle">
            <a:avLst>
              <a:gd name="adj" fmla="val 51324"/>
            </a:avLst>
          </a:prstGeom>
          <a:gradFill rotWithShape="0">
            <a:gsLst>
              <a:gs pos="0">
                <a:srgbClr val="026C86"/>
              </a:gs>
              <a:gs pos="60001">
                <a:srgbClr val="01BCEA"/>
              </a:gs>
              <a:gs pos="100000">
                <a:srgbClr val="8BE8FF"/>
              </a:gs>
            </a:gsLst>
            <a:lin ang="15480000"/>
          </a:gradFill>
          <a:ln w="9525">
            <a:noFill/>
            <a:miter lim="800000"/>
            <a:headEnd/>
            <a:tailEnd/>
          </a:ln>
        </p:spPr>
        <p:txBody>
          <a:bodyPr lIns="91425" tIns="45700" rIns="91425" bIns="45700" anchor="ctr"/>
          <a:lstStyle/>
          <a:p>
            <a:pPr algn="ctr"/>
            <a:endParaRPr lang="en-US" sz="1800">
              <a:solidFill>
                <a:srgbClr val="FFFFFF"/>
              </a:solidFill>
              <a:latin typeface="Questrial"/>
              <a:ea typeface="Questrial"/>
              <a:cs typeface="Questrial"/>
              <a:sym typeface="Questrial"/>
            </a:endParaRPr>
          </a:p>
        </p:txBody>
      </p:sp>
      <p:cxnSp>
        <p:nvCxnSpPr>
          <p:cNvPr id="9" name="Shape 36"/>
          <p:cNvCxnSpPr>
            <a:cxnSpLocks noChangeShapeType="1"/>
          </p:cNvCxnSpPr>
          <p:nvPr/>
        </p:nvCxnSpPr>
        <p:spPr bwMode="auto">
          <a:xfrm rot="10800000">
            <a:off x="6469063" y="9525"/>
            <a:ext cx="2673350" cy="1900238"/>
          </a:xfrm>
          <a:prstGeom prst="straightConnector1">
            <a:avLst/>
          </a:prstGeom>
          <a:noFill/>
          <a:ln w="9525" cap="rnd">
            <a:solidFill>
              <a:srgbClr val="CDCDCD">
                <a:alpha val="44705"/>
              </a:srgbClr>
            </a:solidFill>
            <a:round/>
            <a:headEnd/>
            <a:tailEnd/>
          </a:ln>
        </p:spPr>
      </p:cxnSp>
      <p:cxnSp>
        <p:nvCxnSpPr>
          <p:cNvPr id="10" name="Shape 37"/>
          <p:cNvCxnSpPr>
            <a:cxnSpLocks noChangeShapeType="1"/>
          </p:cNvCxnSpPr>
          <p:nvPr/>
        </p:nvCxnSpPr>
        <p:spPr bwMode="auto">
          <a:xfrm rot="10800000" flipH="1">
            <a:off x="0" y="6350"/>
            <a:ext cx="9137650" cy="6845300"/>
          </a:xfrm>
          <a:prstGeom prst="straightConnector1">
            <a:avLst/>
          </a:prstGeom>
          <a:noFill/>
          <a:ln w="9525" cap="rnd">
            <a:solidFill>
              <a:srgbClr val="C7C7C7">
                <a:alpha val="34901"/>
              </a:srgbClr>
            </a:solidFill>
            <a:round/>
            <a:headEnd/>
            <a:tailEnd/>
          </a:ln>
        </p:spPr>
      </p:cxnSp>
      <p:sp>
        <p:nvSpPr>
          <p:cNvPr id="38" name="Shape 38"/>
          <p:cNvSpPr txBox="1">
            <a:spLocks noGrp="1"/>
          </p:cNvSpPr>
          <p:nvPr>
            <p:ph type="title"/>
          </p:nvPr>
        </p:nvSpPr>
        <p:spPr>
          <a:xfrm>
            <a:off x="381000" y="271463"/>
            <a:ext cx="7239000" cy="1362075"/>
          </a:xfrm>
          <a:prstGeom prst="rect">
            <a:avLst/>
          </a:prstGeom>
          <a:noFill/>
          <a:ln>
            <a:noFill/>
          </a:ln>
        </p:spPr>
        <p:txBody>
          <a:bodyPr/>
          <a:lstStyle>
            <a:lvl1pPr marL="0" algn="l"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1"/>
          </p:nvPr>
        </p:nvSpPr>
        <p:spPr>
          <a:xfrm>
            <a:off x="381000" y="1633536"/>
            <a:ext cx="3886200" cy="2286000"/>
          </a:xfrm>
          <a:prstGeom prst="rect">
            <a:avLst/>
          </a:prstGeom>
          <a:noFill/>
          <a:ln>
            <a:noFill/>
          </a:ln>
        </p:spPr>
        <p:txBody>
          <a:bodyPr/>
          <a:lstStyle>
            <a:lvl1pPr marL="54864" indent="-4064" algn="l" rtl="0">
              <a:spcBef>
                <a:spcPts val="0"/>
              </a:spcBef>
              <a:buClr>
                <a:schemeClr val="lt1"/>
              </a:buClr>
              <a:buFont typeface="Questrial"/>
              <a:buNone/>
              <a:defRPr/>
            </a:lvl1pPr>
            <a:lvl2pPr rtl="0">
              <a:spcBef>
                <a:spcPts val="0"/>
              </a:spcBef>
              <a:buClr>
                <a:schemeClr val="lt1"/>
              </a:buClr>
              <a:buFont typeface="Questrial"/>
              <a:buNone/>
              <a:defRPr/>
            </a:lvl2pPr>
            <a:lvl3pPr rtl="0">
              <a:spcBef>
                <a:spcPts val="0"/>
              </a:spcBef>
              <a:buClr>
                <a:schemeClr val="lt1"/>
              </a:buClr>
              <a:buFont typeface="Questrial"/>
              <a:buNone/>
              <a:defRPr/>
            </a:lvl3pPr>
            <a:lvl4pPr rtl="0">
              <a:spcBef>
                <a:spcPts val="0"/>
              </a:spcBef>
              <a:buClr>
                <a:schemeClr val="lt1"/>
              </a:buClr>
              <a:buFont typeface="Questrial"/>
              <a:buNone/>
              <a:defRPr/>
            </a:lvl4pPr>
            <a:lvl5pPr rtl="0">
              <a:spcBef>
                <a:spcPts val="0"/>
              </a:spcBef>
              <a:buClr>
                <a:schemeClr val="lt1"/>
              </a:buClr>
              <a:buFont typeface="Quest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 name="Shape 33"/>
          <p:cNvSpPr txBox="1">
            <a:spLocks noGrp="1"/>
          </p:cNvSpPr>
          <p:nvPr>
            <p:ph type="dt" idx="10"/>
          </p:nvPr>
        </p:nvSpPr>
        <p:spPr bwMode="auto">
          <a:xfrm>
            <a:off x="6956425" y="6477000"/>
            <a:ext cx="2132013" cy="304800"/>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defRPr/>
            </a:lvl1pPr>
          </a:lstStyle>
          <a:p>
            <a:endParaRPr lang="en-US"/>
          </a:p>
        </p:txBody>
      </p:sp>
      <p:sp>
        <p:nvSpPr>
          <p:cNvPr id="12" name="Shape 34"/>
          <p:cNvSpPr txBox="1">
            <a:spLocks noGrp="1"/>
          </p:cNvSpPr>
          <p:nvPr>
            <p:ph type="ftr" idx="11"/>
          </p:nvPr>
        </p:nvSpPr>
        <p:spPr bwMode="auto">
          <a:xfrm>
            <a:off x="2619375" y="6481763"/>
            <a:ext cx="4259263" cy="300037"/>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lgn="r">
              <a:defRPr/>
            </a:lvl1pPr>
          </a:lstStyle>
          <a:p>
            <a:endParaRPr lang="en-US"/>
          </a:p>
        </p:txBody>
      </p:sp>
      <p:sp>
        <p:nvSpPr>
          <p:cNvPr id="13" name="Shape 35"/>
          <p:cNvSpPr txBox="1">
            <a:spLocks noGrp="1"/>
          </p:cNvSpPr>
          <p:nvPr>
            <p:ph type="sldNum" idx="12"/>
          </p:nvPr>
        </p:nvSpPr>
        <p:spPr>
          <a:xfrm>
            <a:off x="8450263" y="809625"/>
            <a:ext cx="503237" cy="300038"/>
          </a:xfrm>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Shape 40"/>
        <p:cNvGrpSpPr/>
        <p:nvPr/>
      </p:nvGrpSpPr>
      <p:grpSpPr>
        <a:xfrm>
          <a:off x="0" y="0"/>
          <a:ext cx="0" cy="0"/>
          <a:chOff x="0" y="0"/>
          <a:chExt cx="0" cy="0"/>
        </a:xfrm>
      </p:grpSpPr>
      <p:sp>
        <p:nvSpPr>
          <p:cNvPr id="5" name="Shape 9"/>
          <p:cNvSpPr/>
          <p:nvPr/>
        </p:nvSpPr>
        <p:spPr>
          <a:xfrm>
            <a:off x="7033" y="14067"/>
            <a:ext cx="9129931" cy="6836899"/>
          </a:xfrm>
          <a:prstGeom prst="rtTriangle">
            <a:avLst/>
          </a:prstGeom>
          <a:gradFill>
            <a:gsLst>
              <a:gs pos="0">
                <a:srgbClr val="DEF5FA">
                  <a:alpha val="9803"/>
                </a:srgbClr>
              </a:gs>
              <a:gs pos="70000">
                <a:srgbClr val="DEF5FA">
                  <a:alpha val="7843"/>
                </a:srgbClr>
              </a:gs>
              <a:gs pos="100000">
                <a:srgbClr val="DEF5FA">
                  <a:alpha val="784"/>
                </a:srgbClr>
              </a:gs>
            </a:gsLst>
            <a:lin ang="8000000" scaled="0"/>
          </a:gradFill>
          <a:ln>
            <a:noFill/>
          </a:ln>
        </p:spPr>
        <p:txBody>
          <a:bodyPr lIns="91425" tIns="45700" rIns="91425" bIns="45700" anchor="ctr"/>
          <a:lstStyle/>
          <a:p>
            <a:pPr algn="ctr" fontAlgn="auto">
              <a:spcBef>
                <a:spcPts val="0"/>
              </a:spcBef>
              <a:spcAft>
                <a:spcPts val="0"/>
              </a:spcAft>
              <a:defRPr/>
            </a:pPr>
            <a:endParaRPr sz="1800" kern="0">
              <a:solidFill>
                <a:schemeClr val="lt1"/>
              </a:solidFill>
              <a:latin typeface="Questrial"/>
              <a:ea typeface="Questrial"/>
              <a:cs typeface="Questrial"/>
              <a:sym typeface="Questrial"/>
            </a:endParaRPr>
          </a:p>
        </p:txBody>
      </p:sp>
      <p:cxnSp>
        <p:nvCxnSpPr>
          <p:cNvPr id="6" name="Shape 10"/>
          <p:cNvCxnSpPr>
            <a:cxnSpLocks noChangeShapeType="1"/>
          </p:cNvCxnSpPr>
          <p:nvPr/>
        </p:nvCxnSpPr>
        <p:spPr bwMode="auto">
          <a:xfrm>
            <a:off x="0" y="6350"/>
            <a:ext cx="9137650" cy="6845300"/>
          </a:xfrm>
          <a:prstGeom prst="straightConnector1">
            <a:avLst/>
          </a:prstGeom>
          <a:noFill/>
          <a:ln w="9525" cap="rnd">
            <a:solidFill>
              <a:srgbClr val="C7C7C7">
                <a:alpha val="34901"/>
              </a:srgbClr>
            </a:solidFill>
            <a:round/>
            <a:headEnd/>
            <a:tailEnd/>
          </a:ln>
        </p:spPr>
      </p:cxnSp>
      <p:cxnSp>
        <p:nvCxnSpPr>
          <p:cNvPr id="7" name="Shape 11"/>
          <p:cNvCxnSpPr>
            <a:cxnSpLocks noChangeShapeType="1"/>
          </p:cNvCxnSpPr>
          <p:nvPr/>
        </p:nvCxnSpPr>
        <p:spPr bwMode="auto">
          <a:xfrm flipH="1">
            <a:off x="6469063" y="4948238"/>
            <a:ext cx="2673350" cy="1900237"/>
          </a:xfrm>
          <a:prstGeom prst="straightConnector1">
            <a:avLst/>
          </a:prstGeom>
          <a:noFill/>
          <a:ln w="9525" cap="rnd">
            <a:solidFill>
              <a:srgbClr val="CDCDCD">
                <a:alpha val="44705"/>
              </a:srgbClr>
            </a:solidFill>
            <a:round/>
            <a:headEnd/>
            <a:tailEnd/>
          </a:ln>
        </p:spPr>
      </p:cxnSp>
      <p:sp>
        <p:nvSpPr>
          <p:cNvPr id="41" name="Shape 41"/>
          <p:cNvSpPr txBox="1">
            <a:spLocks noGrp="1"/>
          </p:cNvSpPr>
          <p:nvPr>
            <p:ph type="title"/>
          </p:nvPr>
        </p:nvSpPr>
        <p:spPr>
          <a:xfrm>
            <a:off x="457200" y="267493"/>
            <a:ext cx="8229600" cy="1399031"/>
          </a:xfrm>
          <a:prstGeom prst="rect">
            <a:avLst/>
          </a:prstGeom>
          <a:noFill/>
          <a:ln>
            <a:noFill/>
          </a:ln>
        </p:spPr>
        <p:txBody>
          <a:bodyPr/>
          <a:lstStyle>
            <a:lvl1pPr marL="0"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txBox="1">
            <a:spLocks noGrp="1"/>
          </p:cNvSpPr>
          <p:nvPr>
            <p:ph type="body" idx="1"/>
          </p:nvPr>
        </p:nvSpPr>
        <p:spPr>
          <a:xfrm>
            <a:off x="457200" y="1722436"/>
            <a:ext cx="4038599" cy="452596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2"/>
          </p:nvPr>
        </p:nvSpPr>
        <p:spPr>
          <a:xfrm>
            <a:off x="4648200" y="1722436"/>
            <a:ext cx="4038599" cy="452596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 name="Shape 44"/>
          <p:cNvSpPr txBox="1">
            <a:spLocks noGrp="1"/>
          </p:cNvSpPr>
          <p:nvPr>
            <p:ph type="dt" idx="10"/>
          </p:nvPr>
        </p:nvSpPr>
        <p:spPr bwMode="auto">
          <a:xfrm>
            <a:off x="4791075" y="6481763"/>
            <a:ext cx="2133600" cy="3016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defRPr/>
            </a:lvl1pPr>
          </a:lstStyle>
          <a:p>
            <a:endParaRPr lang="en-US"/>
          </a:p>
        </p:txBody>
      </p:sp>
      <p:sp>
        <p:nvSpPr>
          <p:cNvPr id="9" name="Shape 45"/>
          <p:cNvSpPr txBox="1">
            <a:spLocks noGrp="1"/>
          </p:cNvSpPr>
          <p:nvPr>
            <p:ph type="ftr" idx="11"/>
          </p:nvPr>
        </p:nvSpPr>
        <p:spPr bwMode="auto">
          <a:xfrm>
            <a:off x="457200" y="6481763"/>
            <a:ext cx="4259263" cy="3016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lgn="r">
              <a:defRPr/>
            </a:lvl1pPr>
          </a:lstStyle>
          <a:p>
            <a:endParaRPr lang="en-US"/>
          </a:p>
        </p:txBody>
      </p:sp>
      <p:sp>
        <p:nvSpPr>
          <p:cNvPr id="10" name="Shape 46"/>
          <p:cNvSpPr txBox="1">
            <a:spLocks noGrp="1"/>
          </p:cNvSpPr>
          <p:nvPr>
            <p:ph type="sldNum" idx="12"/>
          </p:nvPr>
        </p:nvSpPr>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Shape 47"/>
        <p:cNvGrpSpPr/>
        <p:nvPr/>
      </p:nvGrpSpPr>
      <p:grpSpPr>
        <a:xfrm>
          <a:off x="0" y="0"/>
          <a:ext cx="0" cy="0"/>
          <a:chOff x="0" y="0"/>
          <a:chExt cx="0" cy="0"/>
        </a:xfrm>
      </p:grpSpPr>
      <p:sp>
        <p:nvSpPr>
          <p:cNvPr id="7" name="Shape 9"/>
          <p:cNvSpPr/>
          <p:nvPr/>
        </p:nvSpPr>
        <p:spPr>
          <a:xfrm>
            <a:off x="7033" y="14067"/>
            <a:ext cx="9129931" cy="6836899"/>
          </a:xfrm>
          <a:prstGeom prst="rtTriangle">
            <a:avLst/>
          </a:prstGeom>
          <a:gradFill>
            <a:gsLst>
              <a:gs pos="0">
                <a:srgbClr val="DEF5FA">
                  <a:alpha val="9803"/>
                </a:srgbClr>
              </a:gs>
              <a:gs pos="70000">
                <a:srgbClr val="DEF5FA">
                  <a:alpha val="7843"/>
                </a:srgbClr>
              </a:gs>
              <a:gs pos="100000">
                <a:srgbClr val="DEF5FA">
                  <a:alpha val="784"/>
                </a:srgbClr>
              </a:gs>
            </a:gsLst>
            <a:lin ang="8000000" scaled="0"/>
          </a:gradFill>
          <a:ln>
            <a:noFill/>
          </a:ln>
        </p:spPr>
        <p:txBody>
          <a:bodyPr lIns="91425" tIns="45700" rIns="91425" bIns="45700" anchor="ctr"/>
          <a:lstStyle/>
          <a:p>
            <a:pPr algn="ctr" fontAlgn="auto">
              <a:spcBef>
                <a:spcPts val="0"/>
              </a:spcBef>
              <a:spcAft>
                <a:spcPts val="0"/>
              </a:spcAft>
              <a:defRPr/>
            </a:pPr>
            <a:endParaRPr sz="1800" kern="0">
              <a:solidFill>
                <a:schemeClr val="lt1"/>
              </a:solidFill>
              <a:latin typeface="Questrial"/>
              <a:ea typeface="Questrial"/>
              <a:cs typeface="Questrial"/>
              <a:sym typeface="Questrial"/>
            </a:endParaRPr>
          </a:p>
        </p:txBody>
      </p:sp>
      <p:cxnSp>
        <p:nvCxnSpPr>
          <p:cNvPr id="8" name="Shape 10"/>
          <p:cNvCxnSpPr>
            <a:cxnSpLocks noChangeShapeType="1"/>
          </p:cNvCxnSpPr>
          <p:nvPr/>
        </p:nvCxnSpPr>
        <p:spPr bwMode="auto">
          <a:xfrm>
            <a:off x="0" y="6350"/>
            <a:ext cx="9137650" cy="6845300"/>
          </a:xfrm>
          <a:prstGeom prst="straightConnector1">
            <a:avLst/>
          </a:prstGeom>
          <a:noFill/>
          <a:ln w="9525" cap="rnd">
            <a:solidFill>
              <a:srgbClr val="C7C7C7">
                <a:alpha val="34901"/>
              </a:srgbClr>
            </a:solidFill>
            <a:round/>
            <a:headEnd/>
            <a:tailEnd/>
          </a:ln>
        </p:spPr>
      </p:cxnSp>
      <p:cxnSp>
        <p:nvCxnSpPr>
          <p:cNvPr id="9" name="Shape 11"/>
          <p:cNvCxnSpPr>
            <a:cxnSpLocks noChangeShapeType="1"/>
          </p:cNvCxnSpPr>
          <p:nvPr/>
        </p:nvCxnSpPr>
        <p:spPr bwMode="auto">
          <a:xfrm flipH="1">
            <a:off x="6469063" y="4948238"/>
            <a:ext cx="2673350" cy="1900237"/>
          </a:xfrm>
          <a:prstGeom prst="straightConnector1">
            <a:avLst/>
          </a:prstGeom>
          <a:noFill/>
          <a:ln w="9525" cap="rnd">
            <a:solidFill>
              <a:srgbClr val="CDCDCD">
                <a:alpha val="44705"/>
              </a:srgbClr>
            </a:solidFill>
            <a:round/>
            <a:headEnd/>
            <a:tailEnd/>
          </a:ln>
        </p:spPr>
      </p:cxnSp>
      <p:sp>
        <p:nvSpPr>
          <p:cNvPr id="48" name="Shape 48"/>
          <p:cNvSpPr txBox="1">
            <a:spLocks noGrp="1"/>
          </p:cNvSpPr>
          <p:nvPr>
            <p:ph type="title"/>
          </p:nvPr>
        </p:nvSpPr>
        <p:spPr>
          <a:xfrm rot="-5400000">
            <a:off x="-2295358" y="2834287"/>
            <a:ext cx="6153912" cy="1066799"/>
          </a:xfrm>
          <a:prstGeom prst="rect">
            <a:avLst/>
          </a:prstGeom>
          <a:noFill/>
          <a:ln>
            <a:noFill/>
          </a:ln>
        </p:spPr>
        <p:txBody>
          <a:bodyPr anchor="b"/>
          <a:lstStyle>
            <a:lvl1pPr marL="0"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txBox="1">
            <a:spLocks noGrp="1"/>
          </p:cNvSpPr>
          <p:nvPr>
            <p:ph type="body" idx="1"/>
          </p:nvPr>
        </p:nvSpPr>
        <p:spPr>
          <a:xfrm rot="-5400000">
            <a:off x="146758" y="1508980"/>
            <a:ext cx="3017519" cy="581024"/>
          </a:xfrm>
          <a:prstGeom prst="rect">
            <a:avLst/>
          </a:prstGeom>
          <a:solidFill>
            <a:schemeClr val="dk1"/>
          </a:solidFill>
          <a:ln>
            <a:noFill/>
          </a:ln>
        </p:spPr>
        <p:txBody>
          <a:bodyPr anchor="ctr"/>
          <a:lstStyle>
            <a:lvl1pPr marL="0" indent="0" algn="ctr" rtl="0">
              <a:spcBef>
                <a:spcPts val="0"/>
              </a:spcBef>
              <a:buClr>
                <a:schemeClr val="lt1"/>
              </a:buClr>
              <a:buFont typeface="Questrial"/>
              <a:buNone/>
              <a:defRPr/>
            </a:lvl1pPr>
            <a:lvl2pPr rtl="0">
              <a:spcBef>
                <a:spcPts val="0"/>
              </a:spcBef>
              <a:buFont typeface="Questrial"/>
              <a:buNone/>
              <a:defRPr/>
            </a:lvl2pPr>
            <a:lvl3pPr rtl="0">
              <a:spcBef>
                <a:spcPts val="0"/>
              </a:spcBef>
              <a:buFont typeface="Questrial"/>
              <a:buNone/>
              <a:defRPr/>
            </a:lvl3pPr>
            <a:lvl4pPr rtl="0">
              <a:spcBef>
                <a:spcPts val="0"/>
              </a:spcBef>
              <a:buFont typeface="Questrial"/>
              <a:buNone/>
              <a:defRPr/>
            </a:lvl4pPr>
            <a:lvl5pPr rtl="0">
              <a:spcBef>
                <a:spcPts val="0"/>
              </a:spcBef>
              <a:buFont typeface="Quest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body" idx="2"/>
          </p:nvPr>
        </p:nvSpPr>
        <p:spPr>
          <a:xfrm rot="-5400000">
            <a:off x="146758" y="4645372"/>
            <a:ext cx="3017519" cy="581024"/>
          </a:xfrm>
          <a:prstGeom prst="rect">
            <a:avLst/>
          </a:prstGeom>
          <a:solidFill>
            <a:schemeClr val="dk1"/>
          </a:solidFill>
          <a:ln>
            <a:noFill/>
          </a:ln>
        </p:spPr>
        <p:txBody>
          <a:bodyPr anchor="ctr"/>
          <a:lstStyle>
            <a:lvl1pPr marL="0" indent="0" algn="ctr" rtl="0">
              <a:spcBef>
                <a:spcPts val="0"/>
              </a:spcBef>
              <a:buClr>
                <a:schemeClr val="lt1"/>
              </a:buClr>
              <a:buFont typeface="Questrial"/>
              <a:buNone/>
              <a:defRPr/>
            </a:lvl1pPr>
            <a:lvl2pPr rtl="0">
              <a:spcBef>
                <a:spcPts val="0"/>
              </a:spcBef>
              <a:buFont typeface="Questrial"/>
              <a:buNone/>
              <a:defRPr/>
            </a:lvl2pPr>
            <a:lvl3pPr rtl="0">
              <a:spcBef>
                <a:spcPts val="0"/>
              </a:spcBef>
              <a:buFont typeface="Questrial"/>
              <a:buNone/>
              <a:defRPr/>
            </a:lvl3pPr>
            <a:lvl4pPr rtl="0">
              <a:spcBef>
                <a:spcPts val="0"/>
              </a:spcBef>
              <a:buFont typeface="Questrial"/>
              <a:buNone/>
              <a:defRPr/>
            </a:lvl4pPr>
            <a:lvl5pPr rtl="0">
              <a:spcBef>
                <a:spcPts val="0"/>
              </a:spcBef>
              <a:buFont typeface="Quest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1" name="Shape 51"/>
          <p:cNvSpPr txBox="1">
            <a:spLocks noGrp="1"/>
          </p:cNvSpPr>
          <p:nvPr>
            <p:ph type="body" idx="3"/>
          </p:nvPr>
        </p:nvSpPr>
        <p:spPr>
          <a:xfrm>
            <a:off x="2022230" y="290732"/>
            <a:ext cx="6858000" cy="3017519"/>
          </a:xfrm>
          <a:prstGeom prst="rect">
            <a:avLst/>
          </a:prstGeom>
          <a:noFill/>
          <a:ln>
            <a:noFill/>
          </a:ln>
        </p:spPr>
        <p:txBody>
          <a:bodyPr/>
          <a:lstStyle>
            <a:lvl1pPr algn="l" rtl="0">
              <a:spcBef>
                <a:spcPts val="0"/>
              </a:spcBef>
              <a:defRPr/>
            </a:lvl1pPr>
            <a:lvl2pPr algn="l" rtl="0">
              <a:spcBef>
                <a:spcPts val="0"/>
              </a:spcBef>
              <a:defRPr/>
            </a:lvl2pPr>
            <a:lvl3pPr algn="l" rtl="0">
              <a:spcBef>
                <a:spcPts val="0"/>
              </a:spcBef>
              <a:defRPr/>
            </a:lvl3pPr>
            <a:lvl4pPr algn="l" rtl="0">
              <a:spcBef>
                <a:spcPts val="0"/>
              </a:spcBef>
              <a:defRPr/>
            </a:lvl4pPr>
            <a:lvl5pPr algn="l"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4"/>
          </p:nvPr>
        </p:nvSpPr>
        <p:spPr>
          <a:xfrm>
            <a:off x="2022230" y="3427123"/>
            <a:ext cx="6858000" cy="3017519"/>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 name="Shape 53"/>
          <p:cNvSpPr txBox="1">
            <a:spLocks noGrp="1"/>
          </p:cNvSpPr>
          <p:nvPr>
            <p:ph type="dt" idx="10"/>
          </p:nvPr>
        </p:nvSpPr>
        <p:spPr bwMode="auto">
          <a:xfrm>
            <a:off x="4791075" y="6481763"/>
            <a:ext cx="2130425" cy="3016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defRPr/>
            </a:lvl1pPr>
          </a:lstStyle>
          <a:p>
            <a:endParaRPr lang="en-US"/>
          </a:p>
        </p:txBody>
      </p:sp>
      <p:sp>
        <p:nvSpPr>
          <p:cNvPr id="11" name="Shape 54"/>
          <p:cNvSpPr txBox="1">
            <a:spLocks noGrp="1"/>
          </p:cNvSpPr>
          <p:nvPr>
            <p:ph type="ftr" idx="11"/>
          </p:nvPr>
        </p:nvSpPr>
        <p:spPr bwMode="auto">
          <a:xfrm>
            <a:off x="457200" y="6481763"/>
            <a:ext cx="4260850" cy="3016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lgn="r">
              <a:defRPr/>
            </a:lvl1pPr>
          </a:lstStyle>
          <a:p>
            <a:endParaRPr lang="en-US"/>
          </a:p>
        </p:txBody>
      </p:sp>
      <p:sp>
        <p:nvSpPr>
          <p:cNvPr id="12" name="Shape 55"/>
          <p:cNvSpPr txBox="1">
            <a:spLocks noGrp="1"/>
          </p:cNvSpPr>
          <p:nvPr>
            <p:ph type="sldNum" idx="12"/>
          </p:nvPr>
        </p:nvSpPr>
        <p:spPr>
          <a:xfrm>
            <a:off x="7589838" y="6483350"/>
            <a:ext cx="503237" cy="301625"/>
          </a:xfrm>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67493"/>
            <a:ext cx="8229600" cy="1399031"/>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 name="Shape 16"/>
          <p:cNvSpPr txBox="1">
            <a:spLocks noGrp="1"/>
          </p:cNvSpPr>
          <p:nvPr>
            <p:ph type="sldNum" idx="13"/>
          </p:nvPr>
        </p:nvSpPr>
        <p:spPr>
          <a:ln/>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1"/>
        <p:cNvGrpSpPr/>
        <p:nvPr/>
      </p:nvGrpSpPr>
      <p:grpSpPr>
        <a:xfrm>
          <a:off x="0" y="0"/>
          <a:ext cx="0" cy="0"/>
          <a:chOff x="0" y="0"/>
          <a:chExt cx="0" cy="0"/>
        </a:xfrm>
      </p:grpSpPr>
      <p:sp>
        <p:nvSpPr>
          <p:cNvPr id="2" name="Shape 16"/>
          <p:cNvSpPr txBox="1">
            <a:spLocks noGrp="1"/>
          </p:cNvSpPr>
          <p:nvPr>
            <p:ph type="sldNum" idx="13"/>
          </p:nvPr>
        </p:nvSpPr>
        <p:spPr>
          <a:ln/>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Shape 65"/>
        <p:cNvGrpSpPr/>
        <p:nvPr/>
      </p:nvGrpSpPr>
      <p:grpSpPr>
        <a:xfrm>
          <a:off x="0" y="0"/>
          <a:ext cx="0" cy="0"/>
          <a:chOff x="0" y="0"/>
          <a:chExt cx="0" cy="0"/>
        </a:xfrm>
      </p:grpSpPr>
      <p:sp>
        <p:nvSpPr>
          <p:cNvPr id="5" name="Shape 9"/>
          <p:cNvSpPr/>
          <p:nvPr/>
        </p:nvSpPr>
        <p:spPr>
          <a:xfrm>
            <a:off x="7033" y="14067"/>
            <a:ext cx="9129931" cy="6836899"/>
          </a:xfrm>
          <a:prstGeom prst="rtTriangle">
            <a:avLst/>
          </a:prstGeom>
          <a:gradFill>
            <a:gsLst>
              <a:gs pos="0">
                <a:srgbClr val="DEF5FA">
                  <a:alpha val="9803"/>
                </a:srgbClr>
              </a:gs>
              <a:gs pos="70000">
                <a:srgbClr val="DEF5FA">
                  <a:alpha val="7843"/>
                </a:srgbClr>
              </a:gs>
              <a:gs pos="100000">
                <a:srgbClr val="DEF5FA">
                  <a:alpha val="784"/>
                </a:srgbClr>
              </a:gs>
            </a:gsLst>
            <a:lin ang="8000000" scaled="0"/>
          </a:gradFill>
          <a:ln>
            <a:noFill/>
          </a:ln>
        </p:spPr>
        <p:txBody>
          <a:bodyPr lIns="91425" tIns="45700" rIns="91425" bIns="45700" anchor="ctr"/>
          <a:lstStyle/>
          <a:p>
            <a:pPr algn="ctr" fontAlgn="auto">
              <a:spcBef>
                <a:spcPts val="0"/>
              </a:spcBef>
              <a:spcAft>
                <a:spcPts val="0"/>
              </a:spcAft>
              <a:defRPr/>
            </a:pPr>
            <a:endParaRPr sz="1800" kern="0">
              <a:solidFill>
                <a:schemeClr val="lt1"/>
              </a:solidFill>
              <a:latin typeface="Questrial"/>
              <a:ea typeface="Questrial"/>
              <a:cs typeface="Questrial"/>
              <a:sym typeface="Questrial"/>
            </a:endParaRPr>
          </a:p>
        </p:txBody>
      </p:sp>
      <p:cxnSp>
        <p:nvCxnSpPr>
          <p:cNvPr id="6" name="Shape 10"/>
          <p:cNvCxnSpPr>
            <a:cxnSpLocks noChangeShapeType="1"/>
          </p:cNvCxnSpPr>
          <p:nvPr/>
        </p:nvCxnSpPr>
        <p:spPr bwMode="auto">
          <a:xfrm>
            <a:off x="0" y="6350"/>
            <a:ext cx="9137650" cy="6845300"/>
          </a:xfrm>
          <a:prstGeom prst="straightConnector1">
            <a:avLst/>
          </a:prstGeom>
          <a:noFill/>
          <a:ln w="9525" cap="rnd">
            <a:solidFill>
              <a:srgbClr val="C7C7C7">
                <a:alpha val="34901"/>
              </a:srgbClr>
            </a:solidFill>
            <a:round/>
            <a:headEnd/>
            <a:tailEnd/>
          </a:ln>
        </p:spPr>
      </p:cxnSp>
      <p:cxnSp>
        <p:nvCxnSpPr>
          <p:cNvPr id="7" name="Shape 11"/>
          <p:cNvCxnSpPr>
            <a:cxnSpLocks noChangeShapeType="1"/>
          </p:cNvCxnSpPr>
          <p:nvPr/>
        </p:nvCxnSpPr>
        <p:spPr bwMode="auto">
          <a:xfrm flipH="1">
            <a:off x="6469063" y="4948238"/>
            <a:ext cx="2673350" cy="1900237"/>
          </a:xfrm>
          <a:prstGeom prst="straightConnector1">
            <a:avLst/>
          </a:prstGeom>
          <a:noFill/>
          <a:ln w="9525" cap="rnd">
            <a:solidFill>
              <a:srgbClr val="CDCDCD">
                <a:alpha val="44705"/>
              </a:srgbClr>
            </a:solidFill>
            <a:round/>
            <a:headEnd/>
            <a:tailEnd/>
          </a:ln>
        </p:spPr>
      </p:cxnSp>
      <p:sp>
        <p:nvSpPr>
          <p:cNvPr id="66" name="Shape 66"/>
          <p:cNvSpPr txBox="1">
            <a:spLocks noGrp="1"/>
          </p:cNvSpPr>
          <p:nvPr>
            <p:ph type="title"/>
          </p:nvPr>
        </p:nvSpPr>
        <p:spPr>
          <a:xfrm rot="-5400000">
            <a:off x="-2295143" y="2882264"/>
            <a:ext cx="5943599" cy="914400"/>
          </a:xfrm>
          <a:prstGeom prst="rect">
            <a:avLst/>
          </a:prstGeom>
          <a:noFill/>
          <a:ln>
            <a:noFill/>
          </a:ln>
        </p:spPr>
        <p:txBody>
          <a:bodyPr anchor="b"/>
          <a:lstStyle>
            <a:lvl1pPr marL="0" marR="18288" algn="r"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 name="Shape 67"/>
          <p:cNvSpPr txBox="1">
            <a:spLocks noGrp="1"/>
          </p:cNvSpPr>
          <p:nvPr>
            <p:ph type="body" idx="1"/>
          </p:nvPr>
        </p:nvSpPr>
        <p:spPr>
          <a:xfrm>
            <a:off x="1135855" y="367663"/>
            <a:ext cx="2438399" cy="5943599"/>
          </a:xfrm>
          <a:prstGeom prst="rect">
            <a:avLst/>
          </a:prstGeom>
          <a:noFill/>
          <a:ln>
            <a:noFill/>
          </a:ln>
        </p:spPr>
        <p:txBody>
          <a:bodyPr/>
          <a:lstStyle>
            <a:lvl1pPr marL="0" indent="0" rtl="0">
              <a:spcBef>
                <a:spcPts val="0"/>
              </a:spcBef>
              <a:buFont typeface="Questrial"/>
              <a:buNone/>
              <a:defRPr/>
            </a:lvl1pPr>
            <a:lvl2pPr rtl="0">
              <a:spcBef>
                <a:spcPts val="0"/>
              </a:spcBef>
              <a:buFont typeface="Questrial"/>
              <a:buNone/>
              <a:defRPr/>
            </a:lvl2pPr>
            <a:lvl3pPr rtl="0">
              <a:spcBef>
                <a:spcPts val="0"/>
              </a:spcBef>
              <a:buFont typeface="Questrial"/>
              <a:buNone/>
              <a:defRPr/>
            </a:lvl3pPr>
            <a:lvl4pPr rtl="0">
              <a:spcBef>
                <a:spcPts val="0"/>
              </a:spcBef>
              <a:buFont typeface="Questrial"/>
              <a:buNone/>
              <a:defRPr/>
            </a:lvl4pPr>
            <a:lvl5pPr rtl="0">
              <a:spcBef>
                <a:spcPts val="0"/>
              </a:spcBef>
              <a:buFont typeface="Quest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8" name="Shape 68"/>
          <p:cNvSpPr txBox="1">
            <a:spLocks noGrp="1"/>
          </p:cNvSpPr>
          <p:nvPr>
            <p:ph type="body" idx="2"/>
          </p:nvPr>
        </p:nvSpPr>
        <p:spPr>
          <a:xfrm>
            <a:off x="3651250" y="320039"/>
            <a:ext cx="5276087" cy="598932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 name="Shape 69"/>
          <p:cNvSpPr txBox="1">
            <a:spLocks noGrp="1"/>
          </p:cNvSpPr>
          <p:nvPr>
            <p:ph type="dt" idx="10"/>
          </p:nvPr>
        </p:nvSpPr>
        <p:spPr bwMode="auto">
          <a:xfrm>
            <a:off x="6278563" y="6556375"/>
            <a:ext cx="2133600" cy="3016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defRPr/>
            </a:lvl1pPr>
          </a:lstStyle>
          <a:p>
            <a:endParaRPr lang="en-US"/>
          </a:p>
        </p:txBody>
      </p:sp>
      <p:sp>
        <p:nvSpPr>
          <p:cNvPr id="9" name="Shape 70"/>
          <p:cNvSpPr txBox="1">
            <a:spLocks noGrp="1"/>
          </p:cNvSpPr>
          <p:nvPr>
            <p:ph type="ftr" idx="11"/>
          </p:nvPr>
        </p:nvSpPr>
        <p:spPr bwMode="auto">
          <a:xfrm>
            <a:off x="1135063" y="6556375"/>
            <a:ext cx="5143500" cy="3016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lgn="r">
              <a:defRPr/>
            </a:lvl1pPr>
          </a:lstStyle>
          <a:p>
            <a:endParaRPr lang="en-US"/>
          </a:p>
        </p:txBody>
      </p:sp>
      <p:sp>
        <p:nvSpPr>
          <p:cNvPr id="10" name="Shape 71"/>
          <p:cNvSpPr txBox="1">
            <a:spLocks noGrp="1"/>
          </p:cNvSpPr>
          <p:nvPr>
            <p:ph type="sldNum" idx="12"/>
          </p:nvPr>
        </p:nvSpPr>
        <p:spPr>
          <a:xfrm>
            <a:off x="8410575" y="6556375"/>
            <a:ext cx="503238" cy="301625"/>
          </a:xfrm>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cSld name="Picture with Caption">
    <p:bg>
      <p:bgPr>
        <a:gradFill>
          <a:gsLst>
            <a:gs pos="0">
              <a:schemeClr val="dk1"/>
            </a:gs>
            <a:gs pos="60000">
              <a:schemeClr val="dk1"/>
            </a:gs>
            <a:gs pos="100000">
              <a:srgbClr val="6C6C6C"/>
            </a:gs>
          </a:gsLst>
          <a:lin ang="5400000" scaled="0"/>
        </a:gradFill>
        <a:effectLst/>
      </p:bgPr>
    </p:bg>
    <p:spTree>
      <p:nvGrpSpPr>
        <p:cNvPr id="1" name="Shape 72"/>
        <p:cNvGrpSpPr/>
        <p:nvPr/>
      </p:nvGrpSpPr>
      <p:grpSpPr>
        <a:xfrm>
          <a:off x="0" y="0"/>
          <a:ext cx="0" cy="0"/>
          <a:chOff x="0" y="0"/>
          <a:chExt cx="0" cy="0"/>
        </a:xfrm>
      </p:grpSpPr>
      <p:sp>
        <p:nvSpPr>
          <p:cNvPr id="5" name="Shape 9"/>
          <p:cNvSpPr/>
          <p:nvPr/>
        </p:nvSpPr>
        <p:spPr>
          <a:xfrm>
            <a:off x="7033" y="14067"/>
            <a:ext cx="9129931" cy="6836899"/>
          </a:xfrm>
          <a:prstGeom prst="rtTriangle">
            <a:avLst/>
          </a:prstGeom>
          <a:gradFill>
            <a:gsLst>
              <a:gs pos="0">
                <a:srgbClr val="DEF5FA">
                  <a:alpha val="9803"/>
                </a:srgbClr>
              </a:gs>
              <a:gs pos="70000">
                <a:srgbClr val="DEF5FA">
                  <a:alpha val="7843"/>
                </a:srgbClr>
              </a:gs>
              <a:gs pos="100000">
                <a:srgbClr val="DEF5FA">
                  <a:alpha val="784"/>
                </a:srgbClr>
              </a:gs>
            </a:gsLst>
            <a:lin ang="8000000" scaled="0"/>
          </a:gradFill>
          <a:ln>
            <a:noFill/>
          </a:ln>
        </p:spPr>
        <p:txBody>
          <a:bodyPr lIns="91425" tIns="45700" rIns="91425" bIns="45700" anchor="ctr"/>
          <a:lstStyle/>
          <a:p>
            <a:pPr algn="ctr" fontAlgn="auto">
              <a:spcBef>
                <a:spcPts val="0"/>
              </a:spcBef>
              <a:spcAft>
                <a:spcPts val="0"/>
              </a:spcAft>
              <a:defRPr/>
            </a:pPr>
            <a:endParaRPr sz="1800" kern="0">
              <a:solidFill>
                <a:schemeClr val="lt1"/>
              </a:solidFill>
              <a:latin typeface="Questrial"/>
              <a:ea typeface="Questrial"/>
              <a:cs typeface="Questrial"/>
              <a:sym typeface="Questrial"/>
            </a:endParaRPr>
          </a:p>
        </p:txBody>
      </p:sp>
      <p:cxnSp>
        <p:nvCxnSpPr>
          <p:cNvPr id="6" name="Shape 10"/>
          <p:cNvCxnSpPr>
            <a:cxnSpLocks noChangeShapeType="1"/>
          </p:cNvCxnSpPr>
          <p:nvPr/>
        </p:nvCxnSpPr>
        <p:spPr bwMode="auto">
          <a:xfrm>
            <a:off x="0" y="6350"/>
            <a:ext cx="9137650" cy="6845300"/>
          </a:xfrm>
          <a:prstGeom prst="straightConnector1">
            <a:avLst/>
          </a:prstGeom>
          <a:noFill/>
          <a:ln w="9525" cap="rnd">
            <a:solidFill>
              <a:srgbClr val="C7C7C7">
                <a:alpha val="34901"/>
              </a:srgbClr>
            </a:solidFill>
            <a:round/>
            <a:headEnd/>
            <a:tailEnd/>
          </a:ln>
        </p:spPr>
      </p:cxnSp>
      <p:cxnSp>
        <p:nvCxnSpPr>
          <p:cNvPr id="7" name="Shape 11"/>
          <p:cNvCxnSpPr>
            <a:cxnSpLocks noChangeShapeType="1"/>
          </p:cNvCxnSpPr>
          <p:nvPr/>
        </p:nvCxnSpPr>
        <p:spPr bwMode="auto">
          <a:xfrm flipH="1">
            <a:off x="6469063" y="4948238"/>
            <a:ext cx="2673350" cy="1900237"/>
          </a:xfrm>
          <a:prstGeom prst="straightConnector1">
            <a:avLst/>
          </a:prstGeom>
          <a:noFill/>
          <a:ln w="9525" cap="rnd">
            <a:solidFill>
              <a:srgbClr val="CDCDCD">
                <a:alpha val="44705"/>
              </a:srgbClr>
            </a:solidFill>
            <a:round/>
            <a:headEnd/>
            <a:tailEnd/>
          </a:ln>
        </p:spPr>
      </p:cxnSp>
      <p:sp>
        <p:nvSpPr>
          <p:cNvPr id="73" name="Shape 73"/>
          <p:cNvSpPr txBox="1">
            <a:spLocks noGrp="1"/>
          </p:cNvSpPr>
          <p:nvPr>
            <p:ph type="title"/>
          </p:nvPr>
        </p:nvSpPr>
        <p:spPr>
          <a:xfrm rot="-5400000">
            <a:off x="-2523743" y="2894096"/>
            <a:ext cx="6400799" cy="914400"/>
          </a:xfrm>
          <a:prstGeom prst="rect">
            <a:avLst/>
          </a:prstGeom>
          <a:noFill/>
          <a:ln>
            <a:noFill/>
          </a:ln>
        </p:spPr>
        <p:txBody>
          <a:bodyPr anchor="b"/>
          <a:lstStyle>
            <a:lvl1pPr marL="0" algn="l"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4" name="Shape 74"/>
          <p:cNvSpPr>
            <a:spLocks noGrp="1"/>
          </p:cNvSpPr>
          <p:nvPr>
            <p:ph type="pic" idx="2"/>
          </p:nvPr>
        </p:nvSpPr>
        <p:spPr>
          <a:xfrm>
            <a:off x="1138237" y="373965"/>
            <a:ext cx="7333487" cy="5486399"/>
          </a:xfrm>
          <a:prstGeom prst="rect">
            <a:avLst/>
          </a:prstGeom>
          <a:solidFill>
            <a:srgbClr val="333333"/>
          </a:solidFill>
          <a:ln>
            <a:noFill/>
          </a:ln>
        </p:spPr>
      </p:sp>
      <p:sp>
        <p:nvSpPr>
          <p:cNvPr id="75" name="Shape 75"/>
          <p:cNvSpPr txBox="1">
            <a:spLocks noGrp="1"/>
          </p:cNvSpPr>
          <p:nvPr>
            <p:ph type="body" idx="1"/>
          </p:nvPr>
        </p:nvSpPr>
        <p:spPr>
          <a:xfrm>
            <a:off x="1143000" y="5867400"/>
            <a:ext cx="7333487" cy="685799"/>
          </a:xfrm>
          <a:prstGeom prst="rect">
            <a:avLst/>
          </a:prstGeom>
          <a:solidFill>
            <a:schemeClr val="accent1">
              <a:alpha val="14901"/>
            </a:schemeClr>
          </a:solidFill>
          <a:ln w="9525" cap="flat">
            <a:solidFill>
              <a:schemeClr val="accent1"/>
            </a:solidFill>
            <a:prstDash val="solid"/>
            <a:miter/>
            <a:headEnd type="none" w="med" len="med"/>
            <a:tailEnd type="none" w="med" len="med"/>
          </a:ln>
        </p:spPr>
        <p:txBody>
          <a:bodyPr/>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 name="Shape 76"/>
          <p:cNvSpPr txBox="1">
            <a:spLocks noGrp="1"/>
          </p:cNvSpPr>
          <p:nvPr>
            <p:ph type="dt" idx="10"/>
          </p:nvPr>
        </p:nvSpPr>
        <p:spPr bwMode="auto">
          <a:xfrm>
            <a:off x="6108700" y="6556375"/>
            <a:ext cx="2101850" cy="301625"/>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defRPr/>
            </a:lvl1pPr>
          </a:lstStyle>
          <a:p>
            <a:endParaRPr lang="en-US"/>
          </a:p>
        </p:txBody>
      </p:sp>
      <p:sp>
        <p:nvSpPr>
          <p:cNvPr id="9" name="Shape 77"/>
          <p:cNvSpPr txBox="1">
            <a:spLocks noGrp="1"/>
          </p:cNvSpPr>
          <p:nvPr>
            <p:ph type="ftr" idx="11"/>
          </p:nvPr>
        </p:nvSpPr>
        <p:spPr bwMode="auto">
          <a:xfrm>
            <a:off x="1169988" y="6556375"/>
            <a:ext cx="4948237" cy="303213"/>
          </a:xfrm>
          <a:prstGeom prst="rect">
            <a:avLst/>
          </a:prstGeom>
          <a:noFill/>
          <a:ln>
            <a:miter lim="800000"/>
            <a:headEnd/>
            <a:tailEnd/>
          </a:ln>
        </p:spPr>
        <p:txBody>
          <a:bodyPr vert="horz" wrap="square" lIns="91425" tIns="91425" rIns="91425" bIns="91425" numCol="1" anchor="b" anchorCtr="0" compatLnSpc="1">
            <a:prstTxWarp prst="textNoShape">
              <a:avLst/>
            </a:prstTxWarp>
          </a:bodyPr>
          <a:lstStyle>
            <a:lvl1pPr algn="r">
              <a:defRPr/>
            </a:lvl1pPr>
          </a:lstStyle>
          <a:p>
            <a:endParaRPr lang="en-US"/>
          </a:p>
        </p:txBody>
      </p:sp>
      <p:sp>
        <p:nvSpPr>
          <p:cNvPr id="10" name="Shape 78"/>
          <p:cNvSpPr txBox="1">
            <a:spLocks noGrp="1"/>
          </p:cNvSpPr>
          <p:nvPr>
            <p:ph type="sldNum" idx="12"/>
          </p:nvPr>
        </p:nvSpPr>
        <p:spPr>
          <a:xfrm>
            <a:off x="8216900" y="6556375"/>
            <a:ext cx="366713" cy="301625"/>
          </a:xfrm>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23232"/>
            </a:gs>
            <a:gs pos="60001">
              <a:srgbClr val="434343"/>
            </a:gs>
            <a:gs pos="100000">
              <a:srgbClr val="949494"/>
            </a:gs>
          </a:gsLst>
          <a:lin ang="5400000"/>
        </a:gradFill>
        <a:effectLst/>
      </p:bgPr>
    </p:bg>
    <p:spTree>
      <p:nvGrpSpPr>
        <p:cNvPr id="1" name=""/>
        <p:cNvGrpSpPr/>
        <p:nvPr/>
      </p:nvGrpSpPr>
      <p:grpSpPr>
        <a:xfrm>
          <a:off x="0" y="0"/>
          <a:ext cx="0" cy="0"/>
          <a:chOff x="0" y="0"/>
          <a:chExt cx="0" cy="0"/>
        </a:xfrm>
      </p:grpSpPr>
      <p:sp>
        <p:nvSpPr>
          <p:cNvPr id="9" name="Shape 9"/>
          <p:cNvSpPr/>
          <p:nvPr/>
        </p:nvSpPr>
        <p:spPr>
          <a:xfrm>
            <a:off x="7033" y="14067"/>
            <a:ext cx="9129931" cy="6836899"/>
          </a:xfrm>
          <a:prstGeom prst="rtTriangle">
            <a:avLst/>
          </a:prstGeom>
          <a:gradFill>
            <a:gsLst>
              <a:gs pos="0">
                <a:srgbClr val="DEF5FA">
                  <a:alpha val="9803"/>
                </a:srgbClr>
              </a:gs>
              <a:gs pos="70000">
                <a:srgbClr val="DEF5FA">
                  <a:alpha val="7843"/>
                </a:srgbClr>
              </a:gs>
              <a:gs pos="100000">
                <a:srgbClr val="DEF5FA">
                  <a:alpha val="784"/>
                </a:srgbClr>
              </a:gs>
            </a:gsLst>
            <a:lin ang="8000000" scaled="0"/>
          </a:gradFill>
          <a:ln>
            <a:noFill/>
          </a:ln>
        </p:spPr>
        <p:txBody>
          <a:bodyPr lIns="91425" tIns="45700" rIns="91425" bIns="45700" anchor="ctr"/>
          <a:lstStyle/>
          <a:p>
            <a:pPr algn="ctr" fontAlgn="auto">
              <a:spcBef>
                <a:spcPts val="0"/>
              </a:spcBef>
              <a:spcAft>
                <a:spcPts val="0"/>
              </a:spcAft>
              <a:defRPr/>
            </a:pPr>
            <a:endParaRPr sz="1800" kern="0">
              <a:solidFill>
                <a:schemeClr val="lt1"/>
              </a:solidFill>
              <a:latin typeface="Questrial"/>
              <a:ea typeface="Questrial"/>
              <a:cs typeface="Questrial"/>
              <a:sym typeface="Questrial"/>
            </a:endParaRPr>
          </a:p>
        </p:txBody>
      </p:sp>
      <p:cxnSp>
        <p:nvCxnSpPr>
          <p:cNvPr id="1029" name="Shape 10"/>
          <p:cNvCxnSpPr>
            <a:cxnSpLocks noChangeShapeType="1"/>
          </p:cNvCxnSpPr>
          <p:nvPr/>
        </p:nvCxnSpPr>
        <p:spPr bwMode="auto">
          <a:xfrm>
            <a:off x="0" y="6350"/>
            <a:ext cx="9137650" cy="6845300"/>
          </a:xfrm>
          <a:prstGeom prst="straightConnector1">
            <a:avLst/>
          </a:prstGeom>
          <a:noFill/>
          <a:ln w="9525" cap="rnd">
            <a:solidFill>
              <a:srgbClr val="C7C7C7">
                <a:alpha val="34901"/>
              </a:srgbClr>
            </a:solidFill>
            <a:round/>
            <a:headEnd/>
            <a:tailEnd/>
          </a:ln>
        </p:spPr>
      </p:cxnSp>
      <p:cxnSp>
        <p:nvCxnSpPr>
          <p:cNvPr id="1030" name="Shape 11"/>
          <p:cNvCxnSpPr>
            <a:cxnSpLocks noChangeShapeType="1"/>
          </p:cNvCxnSpPr>
          <p:nvPr/>
        </p:nvCxnSpPr>
        <p:spPr bwMode="auto">
          <a:xfrm flipH="1">
            <a:off x="6469063" y="4948238"/>
            <a:ext cx="2673350" cy="1900237"/>
          </a:xfrm>
          <a:prstGeom prst="straightConnector1">
            <a:avLst/>
          </a:prstGeom>
          <a:noFill/>
          <a:ln w="9525" cap="rnd">
            <a:solidFill>
              <a:srgbClr val="CDCDCD">
                <a:alpha val="44705"/>
              </a:srgbClr>
            </a:solidFill>
            <a:round/>
            <a:headEnd/>
            <a:tailEnd/>
          </a:ln>
        </p:spPr>
      </p:cxnSp>
      <p:sp>
        <p:nvSpPr>
          <p:cNvPr id="1031" name="Shape 12"/>
          <p:cNvSpPr txBox="1">
            <a:spLocks noGrp="1"/>
          </p:cNvSpPr>
          <p:nvPr>
            <p:ph type="title"/>
          </p:nvPr>
        </p:nvSpPr>
        <p:spPr bwMode="auto">
          <a:xfrm>
            <a:off x="457200" y="266700"/>
            <a:ext cx="8229600" cy="1400175"/>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p>
            <a:pPr lvl="0"/>
            <a:endParaRPr lang="en-US" smtClean="0">
              <a:sym typeface="Arial" charset="0"/>
            </a:endParaRPr>
          </a:p>
        </p:txBody>
      </p:sp>
      <p:sp>
        <p:nvSpPr>
          <p:cNvPr id="1032" name="Shape 13"/>
          <p:cNvSpPr txBox="1">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
        <p:nvSpPr>
          <p:cNvPr id="1033" name="Shape 14"/>
          <p:cNvSpPr txBox="1">
            <a:spLocks noGrp="1"/>
          </p:cNvSpPr>
          <p:nvPr/>
        </p:nvSpPr>
        <p:spPr bwMode="auto">
          <a:xfrm>
            <a:off x="4791075" y="6481763"/>
            <a:ext cx="2133600" cy="301625"/>
          </a:xfrm>
          <a:prstGeom prst="rect">
            <a:avLst/>
          </a:prstGeom>
          <a:noFill/>
          <a:ln w="9525">
            <a:noFill/>
            <a:miter lim="800000"/>
            <a:headEnd/>
            <a:tailEnd/>
          </a:ln>
        </p:spPr>
        <p:txBody>
          <a:bodyPr lIns="91425" tIns="91425" rIns="91425" bIns="91425" anchor="b"/>
          <a:lstStyle/>
          <a:p>
            <a:endParaRPr lang="en-US"/>
          </a:p>
        </p:txBody>
      </p:sp>
      <p:sp>
        <p:nvSpPr>
          <p:cNvPr id="1034" name="Shape 15"/>
          <p:cNvSpPr txBox="1">
            <a:spLocks noGrp="1"/>
          </p:cNvSpPr>
          <p:nvPr/>
        </p:nvSpPr>
        <p:spPr bwMode="auto">
          <a:xfrm>
            <a:off x="457200" y="6481763"/>
            <a:ext cx="4259263" cy="301625"/>
          </a:xfrm>
          <a:prstGeom prst="rect">
            <a:avLst/>
          </a:prstGeom>
          <a:noFill/>
          <a:ln w="9525">
            <a:noFill/>
            <a:miter lim="800000"/>
            <a:headEnd/>
            <a:tailEnd/>
          </a:ln>
        </p:spPr>
        <p:txBody>
          <a:bodyPr lIns="91425" tIns="91425" rIns="91425" bIns="91425" anchor="b"/>
          <a:lstStyle/>
          <a:p>
            <a:pPr algn="r"/>
            <a:endParaRPr lang="en-US"/>
          </a:p>
        </p:txBody>
      </p:sp>
      <p:sp>
        <p:nvSpPr>
          <p:cNvPr id="16" name="Shape 16"/>
          <p:cNvSpPr txBox="1">
            <a:spLocks noGrp="1"/>
          </p:cNvSpPr>
          <p:nvPr>
            <p:ph type="sldNum" idx="12"/>
          </p:nvPr>
        </p:nvSpPr>
        <p:spPr>
          <a:xfrm>
            <a:off x="7589838" y="6481763"/>
            <a:ext cx="503237" cy="301625"/>
          </a:xfrm>
          <a:prstGeom prst="rect">
            <a:avLst/>
          </a:prstGeom>
          <a:noFill/>
          <a:ln>
            <a:noFill/>
          </a:ln>
        </p:spPr>
        <p:txBody>
          <a:bodyPr vert="horz" wrap="square" lIns="91425" tIns="91425" rIns="91425" bIns="91425" numCol="1" anchor="b" anchorCtr="0" compatLnSpc="1">
            <a:prstTxWarp prst="textNoShape">
              <a:avLst/>
            </a:prstTxWarp>
            <a:noAutofit/>
          </a:bodyPr>
          <a:lstStyle>
            <a:lvl1pPr>
              <a:buClr>
                <a:srgbClr val="000000"/>
              </a:buClr>
              <a:buFont typeface="Arial" charset="0"/>
              <a:buChar char="●"/>
              <a:defRPr/>
            </a:lvl1pPr>
            <a:lvl2pPr lvl="1">
              <a:buClr>
                <a:srgbClr val="000000"/>
              </a:buClr>
              <a:buFont typeface="Courier New" pitchFamily="49" charset="0"/>
              <a:buChar char="o"/>
              <a:defRPr/>
            </a:lvl2pPr>
            <a:lvl3pPr lvl="2">
              <a:buClr>
                <a:srgbClr val="000000"/>
              </a:buClr>
              <a:buFont typeface="Wingdings" pitchFamily="2" charset="2"/>
              <a:buChar char="§"/>
              <a:defRPr/>
            </a:lvl3pPr>
            <a:lvl4pPr lvl="3">
              <a:buClr>
                <a:srgbClr val="000000"/>
              </a:buClr>
              <a:buFont typeface="Arial" charset="0"/>
              <a:buChar char="●"/>
              <a:defRPr/>
            </a:lvl4pPr>
            <a:lvl5pPr lvl="4">
              <a:buClr>
                <a:srgbClr val="000000"/>
              </a:buClr>
              <a:buFont typeface="Wingdings" pitchFamily="2" charset="2"/>
              <a:buChar char="§"/>
              <a:defRPr/>
            </a:lvl5pPr>
          </a:lstStyle>
          <a:p>
            <a:endParaRPr lang="en-US"/>
          </a:p>
          <a:p>
            <a:pPr lvl="1"/>
            <a:endParaRPr lang="en-US"/>
          </a:p>
          <a:p>
            <a:pPr lvl="2"/>
            <a:endParaRPr lang="en-US"/>
          </a:p>
          <a:p>
            <a:pPr lvl="3"/>
            <a:endParaRPr lang="en-US"/>
          </a:p>
          <a:p>
            <a:pPr lvl="4">
              <a:buFont typeface="Courier New" pitchFamily="49" charset="0"/>
              <a:buChar char="o"/>
            </a:pPr>
            <a:endParaRPr lang="en-US"/>
          </a:p>
          <a:p>
            <a:pPr lvl="4"/>
            <a:endParaRPr lang="en-US"/>
          </a:p>
          <a:p>
            <a:pPr lvl="4">
              <a:buFont typeface="Arial" charset="0"/>
              <a:buChar char="●"/>
            </a:pPr>
            <a:endParaRPr lang="en-US"/>
          </a:p>
          <a:p>
            <a:pPr lvl="4">
              <a:buFont typeface="Courier New" pitchFamily="49" charset="0"/>
              <a:buChar char="o"/>
            </a:pPr>
            <a:endParaRPr lang="en-US"/>
          </a:p>
          <a:p>
            <a:pPr lvl="4"/>
            <a:endParaRPr lang="en-US"/>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86" r:id="rId6"/>
    <p:sldLayoutId id="2147483685" r:id="rId7"/>
    <p:sldLayoutId id="2147483692" r:id="rId8"/>
    <p:sldLayoutId id="2147483693" r:id="rId9"/>
    <p:sldLayoutId id="2147483684" r:id="rId10"/>
    <p:sldLayoutId id="2147483683" r:id="rId11"/>
  </p:sldLayoutIdLst>
  <p:hf sldNum="0" hdr="0" ft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a:ea typeface="Arial"/>
          <a:cs typeface="Arial"/>
          <a:sym typeface="Arial" charset="0"/>
        </a:defRPr>
      </a:lvl3pPr>
      <a:lvl4pPr algn="l" rtl="0" eaLnBrk="0" fontAlgn="base" hangingPunct="0">
        <a:spcBef>
          <a:spcPct val="0"/>
        </a:spcBef>
        <a:spcAft>
          <a:spcPct val="0"/>
        </a:spcAft>
        <a:defRPr sz="1400">
          <a:solidFill>
            <a:srgbClr val="000000"/>
          </a:solidFill>
          <a:latin typeface="Arial"/>
          <a:ea typeface="Arial"/>
          <a:cs typeface="Arial"/>
          <a:sym typeface="Arial" charset="0"/>
        </a:defRPr>
      </a:lvl4pPr>
      <a:lvl5pPr algn="l" rtl="0" eaLnBrk="0" fontAlgn="base" hangingPunct="0">
        <a:spcBef>
          <a:spcPct val="0"/>
        </a:spcBef>
        <a:spcAft>
          <a:spcPct val="0"/>
        </a:spcAft>
        <a:defRPr sz="1400">
          <a:solidFill>
            <a:srgbClr val="000000"/>
          </a:solidFill>
          <a:latin typeface="Arial"/>
          <a:ea typeface="Arial"/>
          <a:cs typeface="Arial"/>
          <a:sym typeface="Arial"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7" name="Shape 93"/>
          <p:cNvSpPr txBox="1">
            <a:spLocks noGrp="1"/>
          </p:cNvSpPr>
          <p:nvPr>
            <p:ph type="title"/>
          </p:nvPr>
        </p:nvSpPr>
        <p:spPr bwMode="auto">
          <a:xfrm>
            <a:off x="457200" y="533400"/>
            <a:ext cx="8229600" cy="9906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p>
            <a:pPr lvl="0"/>
            <a:endParaRPr lang="en-US" smtClean="0">
              <a:sym typeface="Arial" charset="0"/>
            </a:endParaRPr>
          </a:p>
        </p:txBody>
      </p:sp>
      <p:sp>
        <p:nvSpPr>
          <p:cNvPr id="151558" name="Shape 94"/>
          <p:cNvSpPr txBox="1">
            <a:spLocks noGrp="1"/>
          </p:cNvSpPr>
          <p:nvPr>
            <p:ph type="body" idx="1"/>
          </p:nvPr>
        </p:nvSpPr>
        <p:spPr bwMode="auto">
          <a:xfrm>
            <a:off x="457200" y="1600200"/>
            <a:ext cx="8229600" cy="48768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
        <p:nvSpPr>
          <p:cNvPr id="151559" name="Shape 149"/>
          <p:cNvSpPr txBox="1">
            <a:spLocks noGrp="1"/>
          </p:cNvSpPr>
          <p:nvPr>
            <p:ph type="dt" idx="2"/>
          </p:nvPr>
        </p:nvSpPr>
        <p:spPr bwMode="auto">
          <a:xfrm>
            <a:off x="457200" y="19050"/>
            <a:ext cx="2895600" cy="328613"/>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lvl1pPr>
              <a:defRPr/>
            </a:lvl1pPr>
          </a:lstStyle>
          <a:p>
            <a:endParaRPr lang="en-US"/>
          </a:p>
        </p:txBody>
      </p:sp>
      <p:sp>
        <p:nvSpPr>
          <p:cNvPr id="151560" name="Shape 150"/>
          <p:cNvSpPr txBox="1">
            <a:spLocks noGrp="1"/>
          </p:cNvSpPr>
          <p:nvPr>
            <p:ph type="ftr" idx="3"/>
          </p:nvPr>
        </p:nvSpPr>
        <p:spPr bwMode="auto">
          <a:xfrm>
            <a:off x="3429000" y="19050"/>
            <a:ext cx="4114800" cy="328613"/>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lvl1pPr algn="ctr">
              <a:defRPr/>
            </a:lvl1pPr>
          </a:lstStyle>
          <a:p>
            <a:endParaRPr lang="en-US"/>
          </a:p>
        </p:txBody>
      </p:sp>
      <p:sp>
        <p:nvSpPr>
          <p:cNvPr id="12" name="Shape 151"/>
          <p:cNvSpPr txBox="1">
            <a:spLocks noGrp="1"/>
          </p:cNvSpPr>
          <p:nvPr>
            <p:ph type="sldNum" idx="4"/>
          </p:nvPr>
        </p:nvSpPr>
        <p:spPr>
          <a:xfrm>
            <a:off x="7620000" y="19050"/>
            <a:ext cx="1066800" cy="328613"/>
          </a:xfrm>
          <a:prstGeom prst="rect">
            <a:avLst/>
          </a:prstGeom>
        </p:spPr>
        <p:txBody>
          <a:bodyPr vert="horz" wrap="square" lIns="91425" tIns="91425" rIns="91425" bIns="91425" numCol="1" anchor="ctr" anchorCtr="0" compatLnSpc="1">
            <a:prstTxWarp prst="textNoShape">
              <a:avLst/>
            </a:prstTxWarp>
            <a:noAutofit/>
          </a:bodyPr>
          <a:lstStyle>
            <a:lvl1pPr>
              <a:buClr>
                <a:srgbClr val="000000"/>
              </a:buClr>
              <a:buFont typeface="Arial" charset="0"/>
              <a:buChar char="●"/>
              <a:defRPr/>
            </a:lvl1pPr>
            <a:lvl2pPr lvl="1">
              <a:buClr>
                <a:srgbClr val="000000"/>
              </a:buClr>
              <a:buFont typeface="Courier New" pitchFamily="49" charset="0"/>
              <a:buChar char="o"/>
              <a:defRPr/>
            </a:lvl2pPr>
            <a:lvl3pPr lvl="2">
              <a:buClr>
                <a:srgbClr val="000000"/>
              </a:buClr>
              <a:buFont typeface="Wingdings" pitchFamily="2" charset="2"/>
              <a:buChar char="§"/>
              <a:defRPr/>
            </a:lvl3pPr>
            <a:lvl4pPr lvl="3">
              <a:buClr>
                <a:srgbClr val="000000"/>
              </a:buClr>
              <a:buFont typeface="Arial" charset="0"/>
              <a:buChar char="●"/>
              <a:defRPr/>
            </a:lvl4pPr>
            <a:lvl5pPr lvl="4">
              <a:buClr>
                <a:srgbClr val="000000"/>
              </a:buClr>
              <a:buFont typeface="Wingdings" pitchFamily="2" charset="2"/>
              <a:buChar char="§"/>
              <a:defRPr/>
            </a:lvl5pPr>
          </a:lstStyle>
          <a:p>
            <a:endParaRPr lang="en-US"/>
          </a:p>
          <a:p>
            <a:pPr lvl="1"/>
            <a:endParaRPr lang="en-US"/>
          </a:p>
          <a:p>
            <a:pPr lvl="2"/>
            <a:endParaRPr lang="en-US"/>
          </a:p>
          <a:p>
            <a:pPr lvl="3"/>
            <a:endParaRPr lang="en-US"/>
          </a:p>
          <a:p>
            <a:pPr lvl="4">
              <a:buFont typeface="Courier New" pitchFamily="49" charset="0"/>
              <a:buChar char="o"/>
            </a:pPr>
            <a:endParaRPr lang="en-US"/>
          </a:p>
          <a:p>
            <a:pPr lvl="4"/>
            <a:endParaRPr lang="en-US"/>
          </a:p>
          <a:p>
            <a:pPr lvl="4">
              <a:buFont typeface="Arial" charset="0"/>
              <a:buChar char="●"/>
            </a:pPr>
            <a:endParaRPr lang="en-US"/>
          </a:p>
          <a:p>
            <a:pPr lvl="4">
              <a:buFont typeface="Courier New" pitchFamily="49" charset="0"/>
              <a:buChar char="o"/>
            </a:pPr>
            <a:endParaRPr lang="en-US"/>
          </a:p>
          <a:p>
            <a:pPr lvl="4"/>
            <a:endParaRPr lang="en-US"/>
          </a:p>
        </p:txBody>
      </p:sp>
    </p:spTree>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hf sldNum="0" hdr="0" ft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mj-lt"/>
          <a:ea typeface="+mj-ea"/>
          <a:cs typeface="+mj-cs"/>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mn-lt"/>
          <a:ea typeface="+mn-ea"/>
          <a:cs typeface="+mn-cs"/>
          <a:sym typeface="Arial" charset="0"/>
        </a:defRPr>
      </a:lvl1pPr>
      <a:lvl2pPr algn="l" rtl="0" eaLnBrk="0" fontAlgn="base" hangingPunct="0">
        <a:spcBef>
          <a:spcPct val="0"/>
        </a:spcBef>
        <a:spcAft>
          <a:spcPct val="0"/>
        </a:spcAft>
        <a:defRPr sz="1400">
          <a:solidFill>
            <a:srgbClr val="000000"/>
          </a:solidFill>
          <a:latin typeface="+mn-lt"/>
          <a:ea typeface="+mn-ea"/>
          <a:cs typeface="+mn-cs"/>
          <a:sym typeface="Arial" charset="0"/>
        </a:defRPr>
      </a:lvl2pPr>
      <a:lvl3pPr algn="l" rtl="0" eaLnBrk="0" fontAlgn="base" hangingPunct="0">
        <a:spcBef>
          <a:spcPct val="0"/>
        </a:spcBef>
        <a:spcAft>
          <a:spcPct val="0"/>
        </a:spcAft>
        <a:defRPr sz="1400">
          <a:solidFill>
            <a:srgbClr val="000000"/>
          </a:solidFill>
          <a:latin typeface="+mn-lt"/>
          <a:ea typeface="+mn-ea"/>
          <a:cs typeface="+mn-cs"/>
          <a:sym typeface="Arial" charset="0"/>
        </a:defRPr>
      </a:lvl3pPr>
      <a:lvl4pPr algn="l" rtl="0" eaLnBrk="0" fontAlgn="base" hangingPunct="0">
        <a:spcBef>
          <a:spcPct val="0"/>
        </a:spcBef>
        <a:spcAft>
          <a:spcPct val="0"/>
        </a:spcAft>
        <a:defRPr sz="1400">
          <a:solidFill>
            <a:srgbClr val="000000"/>
          </a:solidFill>
          <a:latin typeface="+mn-lt"/>
          <a:ea typeface="+mn-ea"/>
          <a:cs typeface="+mn-cs"/>
          <a:sym typeface="Arial" charset="0"/>
        </a:defRPr>
      </a:lvl4pPr>
      <a:lvl5pPr algn="l" rtl="0" eaLnBrk="0" fontAlgn="base" hangingPunct="0">
        <a:spcBef>
          <a:spcPct val="0"/>
        </a:spcBef>
        <a:spcAft>
          <a:spcPct val="0"/>
        </a:spcAft>
        <a:defRPr sz="1400">
          <a:solidFill>
            <a:srgbClr val="000000"/>
          </a:solidFill>
          <a:latin typeface="+mn-lt"/>
          <a:ea typeface="+mn-ea"/>
          <a:cs typeface="+mn-cs"/>
          <a:sym typeface="Arial" charset="0"/>
        </a:defRPr>
      </a:lvl5pPr>
      <a:lvl6pPr marR="0" algn="l" rtl="0">
        <a:lnSpc>
          <a:spcPct val="100000"/>
        </a:lnSpc>
        <a:spcBef>
          <a:spcPts val="0"/>
        </a:spcBef>
        <a:spcAft>
          <a:spcPts val="0"/>
        </a:spcAft>
        <a:buNone/>
        <a:defRPr sz="1400" b="0" i="0" u="none" strike="noStrike" cap="none" baseline="0">
          <a:solidFill>
            <a:srgbClr val="000000"/>
          </a:solidFill>
          <a:latin typeface="+mn-lt"/>
          <a:ea typeface="+mn-ea"/>
          <a:cs typeface="+mn-cs"/>
          <a:sym typeface="Arial"/>
        </a:defRPr>
      </a:lvl6pPr>
      <a:lvl7pPr marR="0" algn="l" rtl="0">
        <a:lnSpc>
          <a:spcPct val="100000"/>
        </a:lnSpc>
        <a:spcBef>
          <a:spcPts val="0"/>
        </a:spcBef>
        <a:spcAft>
          <a:spcPts val="0"/>
        </a:spcAft>
        <a:buNone/>
        <a:defRPr sz="1400" b="0" i="0" u="none" strike="noStrike" cap="none" baseline="0">
          <a:solidFill>
            <a:srgbClr val="000000"/>
          </a:solidFill>
          <a:latin typeface="+mn-lt"/>
          <a:ea typeface="+mn-ea"/>
          <a:cs typeface="+mn-cs"/>
          <a:sym typeface="Arial"/>
        </a:defRPr>
      </a:lvl7pPr>
      <a:lvl8pPr marR="0" algn="l" rtl="0">
        <a:lnSpc>
          <a:spcPct val="100000"/>
        </a:lnSpc>
        <a:spcBef>
          <a:spcPts val="0"/>
        </a:spcBef>
        <a:spcAft>
          <a:spcPts val="0"/>
        </a:spcAft>
        <a:buNone/>
        <a:defRPr sz="1400" b="0" i="0" u="none" strike="noStrike" cap="none" baseline="0">
          <a:solidFill>
            <a:srgbClr val="000000"/>
          </a:solidFill>
          <a:latin typeface="+mn-lt"/>
          <a:ea typeface="+mn-ea"/>
          <a:cs typeface="+mn-cs"/>
          <a:sym typeface="Arial"/>
        </a:defRPr>
      </a:lvl8pPr>
      <a:lvl9pPr marR="0" algn="l" rtl="0">
        <a:lnSpc>
          <a:spcPct val="100000"/>
        </a:lnSpc>
        <a:spcBef>
          <a:spcPts val="0"/>
        </a:spcBef>
        <a:spcAft>
          <a:spcPts val="0"/>
        </a:spcAft>
        <a:buNone/>
        <a:defRPr sz="1400" b="0" i="0" u="none" strike="noStrike" cap="none" baseline="0">
          <a:solidFill>
            <a:srgbClr val="000000"/>
          </a:solidFill>
          <a:latin typeface="+mn-lt"/>
          <a:ea typeface="+mn-ea"/>
          <a:cs typeface="+mn-cs"/>
          <a:sym typeface="Arial"/>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hape 173"/>
          <p:cNvSpPr txBox="1">
            <a:spLocks noGrp="1"/>
          </p:cNvSpPr>
          <p:nvPr>
            <p:ph type="ctrTitle"/>
          </p:nvPr>
        </p:nvSpPr>
        <p:spPr>
          <a:xfrm>
            <a:off x="381000" y="762000"/>
            <a:ext cx="8062913" cy="1470025"/>
          </a:xfrm>
        </p:spPr>
        <p:txBody>
          <a:bodyPr tIns="45700" bIns="45700"/>
          <a:lstStyle/>
          <a:p>
            <a:pPr marL="484188" indent="-1588" algn="ctr" eaLnBrk="1" hangingPunct="1">
              <a:spcBef>
                <a:spcPct val="0"/>
              </a:spcBef>
              <a:buSzPct val="25000"/>
            </a:pPr>
            <a:r>
              <a:rPr lang="en-US" sz="6000" smtClean="0">
                <a:solidFill>
                  <a:srgbClr val="76D7EF"/>
                </a:solidFill>
                <a:latin typeface="Questrial"/>
                <a:ea typeface="Questrial"/>
                <a:cs typeface="Questrial"/>
                <a:sym typeface="Questrial"/>
              </a:rPr>
              <a:t>NOVA </a:t>
            </a:r>
            <a:r>
              <a:rPr lang="en-US" sz="4400" smtClean="0">
                <a:solidFill>
                  <a:srgbClr val="A5A5A5"/>
                </a:solidFill>
                <a:latin typeface="Questrial"/>
                <a:ea typeface="Questrial"/>
                <a:cs typeface="Questrial"/>
                <a:sym typeface="Questrial"/>
              </a:rPr>
              <a:t>Tech</a:t>
            </a:r>
          </a:p>
        </p:txBody>
      </p:sp>
      <p:sp>
        <p:nvSpPr>
          <p:cNvPr id="26626" name="Shape 174"/>
          <p:cNvSpPr txBox="1">
            <a:spLocks noGrp="1"/>
          </p:cNvSpPr>
          <p:nvPr>
            <p:ph type="subTitle" idx="1"/>
          </p:nvPr>
        </p:nvSpPr>
        <p:spPr>
          <a:xfrm>
            <a:off x="539750" y="2249488"/>
            <a:ext cx="8062913" cy="1752600"/>
          </a:xfrm>
        </p:spPr>
        <p:txBody>
          <a:bodyPr tIns="45700" bIns="45700"/>
          <a:lstStyle/>
          <a:p>
            <a:pPr marR="0" algn="ctr" eaLnBrk="1" hangingPunct="1">
              <a:spcBef>
                <a:spcPct val="0"/>
              </a:spcBef>
              <a:buSzPct val="25000"/>
            </a:pPr>
            <a:r>
              <a:rPr lang="en-US" sz="3600" smtClean="0">
                <a:solidFill>
                  <a:srgbClr val="FFFFFF"/>
                </a:solidFill>
                <a:latin typeface="Questrial"/>
                <a:ea typeface="Questrial"/>
                <a:cs typeface="Questrial"/>
                <a:sym typeface="Questrial"/>
              </a:rPr>
              <a:t>Preliminary Design: Iteration 1</a:t>
            </a:r>
          </a:p>
        </p:txBody>
      </p:sp>
      <p:pic>
        <p:nvPicPr>
          <p:cNvPr id="26627" name="Shape 175"/>
          <p:cNvPicPr preferRelativeResize="0">
            <a:picLocks noChangeAspect="1" noChangeArrowheads="1"/>
          </p:cNvPicPr>
          <p:nvPr/>
        </p:nvPicPr>
        <p:blipFill>
          <a:blip r:embed="rId3"/>
          <a:srcRect/>
          <a:stretch>
            <a:fillRect/>
          </a:stretch>
        </p:blipFill>
        <p:spPr bwMode="auto">
          <a:xfrm>
            <a:off x="7010400" y="0"/>
            <a:ext cx="2362200" cy="149860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hape 365"/>
          <p:cNvSpPr txBox="1">
            <a:spLocks noGrp="1"/>
          </p:cNvSpPr>
          <p:nvPr>
            <p:ph type="title"/>
          </p:nvPr>
        </p:nvSpPr>
        <p:spPr>
          <a:xfrm>
            <a:off x="-69850" y="184150"/>
            <a:ext cx="8229600" cy="1398588"/>
          </a:xfrm>
        </p:spPr>
        <p:txBody>
          <a:bodyPr tIns="45700" bIns="45700"/>
          <a:lstStyle/>
          <a:p>
            <a:pPr marL="484188" indent="-1588" eaLnBrk="1" hangingPunct="1">
              <a:spcBef>
                <a:spcPct val="0"/>
              </a:spcBef>
            </a:pPr>
            <a:r>
              <a:rPr lang="en-US" sz="4200" smtClean="0">
                <a:solidFill>
                  <a:srgbClr val="76D7EF"/>
                </a:solidFill>
                <a:latin typeface="Questrial"/>
                <a:ea typeface="Questrial"/>
                <a:cs typeface="Questrial"/>
                <a:sym typeface="Questrial"/>
              </a:rPr>
              <a:t/>
            </a:r>
            <a:br>
              <a:rPr lang="en-US" sz="4200" smtClean="0">
                <a:solidFill>
                  <a:srgbClr val="76D7EF"/>
                </a:solidFill>
                <a:latin typeface="Questrial"/>
                <a:ea typeface="Questrial"/>
                <a:cs typeface="Questrial"/>
                <a:sym typeface="Questrial"/>
              </a:rPr>
            </a:br>
            <a:r>
              <a:rPr lang="en-US" sz="4200" smtClean="0">
                <a:solidFill>
                  <a:srgbClr val="76D7EF"/>
                </a:solidFill>
                <a:latin typeface="Questrial"/>
                <a:ea typeface="Questrial"/>
                <a:cs typeface="Questrial"/>
                <a:sym typeface="Questrial"/>
              </a:rPr>
              <a:t>Data Flow Diagrams</a:t>
            </a:r>
            <a:br>
              <a:rPr lang="en-US" sz="4200" smtClean="0">
                <a:solidFill>
                  <a:srgbClr val="76D7EF"/>
                </a:solidFill>
                <a:latin typeface="Questrial"/>
                <a:ea typeface="Questrial"/>
                <a:cs typeface="Questrial"/>
                <a:sym typeface="Questrial"/>
              </a:rPr>
            </a:br>
            <a:endParaRPr lang="en-US" sz="4200" smtClean="0">
              <a:solidFill>
                <a:srgbClr val="76D7EF"/>
              </a:solidFill>
              <a:latin typeface="Questrial"/>
              <a:ea typeface="Questrial"/>
              <a:cs typeface="Questrial"/>
              <a:sym typeface="Questrial"/>
            </a:endParaRPr>
          </a:p>
        </p:txBody>
      </p:sp>
      <p:sp>
        <p:nvSpPr>
          <p:cNvPr id="63490" name="Shape 366"/>
          <p:cNvSpPr txBox="1">
            <a:spLocks noGrp="1"/>
          </p:cNvSpPr>
          <p:nvPr>
            <p:ph type="body" idx="1"/>
          </p:nvPr>
        </p:nvSpPr>
        <p:spPr>
          <a:xfrm>
            <a:off x="457200" y="1255713"/>
            <a:ext cx="8229600" cy="5380037"/>
          </a:xfrm>
        </p:spPr>
        <p:txBody>
          <a:bodyPr tIns="45700" bIns="45700"/>
          <a:lstStyle/>
          <a:p>
            <a:pPr marL="447675" indent="-384175" eaLnBrk="1" hangingPunct="1">
              <a:spcBef>
                <a:spcPct val="0"/>
              </a:spcBef>
              <a:buClr>
                <a:srgbClr val="FFFFFF"/>
              </a:buClr>
              <a:buFont typeface="Questrial"/>
              <a:buChar char="⦿"/>
            </a:pPr>
            <a:r>
              <a:rPr lang="en-US" sz="2400" smtClean="0">
                <a:solidFill>
                  <a:srgbClr val="FFFFFF"/>
                </a:solidFill>
                <a:latin typeface="Questrial"/>
                <a:ea typeface="Questrial"/>
                <a:cs typeface="Questrial"/>
                <a:sym typeface="Questrial"/>
              </a:rPr>
              <a:t>Data Flow Diagram Legend</a:t>
            </a:r>
          </a:p>
          <a:p>
            <a:pPr marL="447675" indent="-384175" eaLnBrk="1" hangingPunct="1">
              <a:buClr>
                <a:srgbClr val="FFFFFF"/>
              </a:buClr>
              <a:buFont typeface="Questrial"/>
              <a:buChar char="⦿"/>
            </a:pPr>
            <a:r>
              <a:rPr lang="en-US" sz="2400" smtClean="0">
                <a:solidFill>
                  <a:srgbClr val="FFFFFF"/>
                </a:solidFill>
                <a:latin typeface="Questrial"/>
                <a:ea typeface="Questrial"/>
                <a:cs typeface="Questrial"/>
                <a:sym typeface="Questrial"/>
              </a:rPr>
              <a:t>Context Diagram</a:t>
            </a:r>
          </a:p>
          <a:p>
            <a:pPr marL="447675" indent="-384175" eaLnBrk="1" hangingPunct="1">
              <a:buClr>
                <a:srgbClr val="FFFFFF"/>
              </a:buClr>
              <a:buFont typeface="Questrial"/>
              <a:buChar char="⦿"/>
            </a:pPr>
            <a:r>
              <a:rPr lang="en-US" sz="2400" smtClean="0">
                <a:solidFill>
                  <a:srgbClr val="FFFFFF"/>
                </a:solidFill>
                <a:latin typeface="Questrial"/>
                <a:ea typeface="Questrial"/>
                <a:cs typeface="Questrial"/>
                <a:sym typeface="Questrial"/>
              </a:rPr>
              <a:t>Level 0 - Student/Faculty/System Administrator</a:t>
            </a:r>
          </a:p>
          <a:p>
            <a:pPr marL="447675" indent="-384175" eaLnBrk="1" hangingPunct="1">
              <a:buClr>
                <a:srgbClr val="FFFFFF"/>
              </a:buClr>
              <a:buFont typeface="Questrial"/>
              <a:buChar char="⦿"/>
            </a:pPr>
            <a:r>
              <a:rPr lang="en-US" sz="2400" smtClean="0">
                <a:solidFill>
                  <a:srgbClr val="FFFFFF"/>
                </a:solidFill>
                <a:latin typeface="Questrial"/>
                <a:ea typeface="Questrial"/>
                <a:cs typeface="Questrial"/>
                <a:sym typeface="Questrial"/>
              </a:rPr>
              <a:t>Level 0 - Faculty Member/System Administrator</a:t>
            </a:r>
          </a:p>
          <a:p>
            <a:pPr marL="447675" indent="-384175" eaLnBrk="1" hangingPunct="1">
              <a:buClr>
                <a:srgbClr val="FFFFFF"/>
              </a:buClr>
              <a:buFont typeface="Questrial"/>
              <a:buChar char="⦿"/>
            </a:pPr>
            <a:r>
              <a:rPr lang="en-US" sz="2400" smtClean="0">
                <a:solidFill>
                  <a:srgbClr val="FFFFFF"/>
                </a:solidFill>
                <a:latin typeface="Questrial"/>
                <a:ea typeface="Questrial"/>
                <a:cs typeface="Questrial"/>
                <a:sym typeface="Questrial"/>
              </a:rPr>
              <a:t>Level 1 - Create Account</a:t>
            </a:r>
          </a:p>
          <a:p>
            <a:pPr marL="447675" indent="-384175" eaLnBrk="1" hangingPunct="1">
              <a:buClr>
                <a:srgbClr val="FFFFFF"/>
              </a:buClr>
              <a:buFont typeface="Questrial"/>
              <a:buChar char="⦿"/>
            </a:pPr>
            <a:r>
              <a:rPr lang="en-US" sz="2400" smtClean="0">
                <a:solidFill>
                  <a:srgbClr val="FFFFFF"/>
                </a:solidFill>
                <a:latin typeface="Questrial"/>
                <a:ea typeface="Questrial"/>
                <a:cs typeface="Questrial"/>
                <a:sym typeface="Questrial"/>
              </a:rPr>
              <a:t>Level 1 - Login</a:t>
            </a:r>
          </a:p>
          <a:p>
            <a:pPr marL="447675" indent="-384175" eaLnBrk="1" hangingPunct="1">
              <a:buClr>
                <a:srgbClr val="FFFFFF"/>
              </a:buClr>
              <a:buFont typeface="Questrial"/>
              <a:buChar char="⦿"/>
            </a:pPr>
            <a:r>
              <a:rPr lang="en-US" sz="2400" smtClean="0">
                <a:solidFill>
                  <a:srgbClr val="FFFFFF"/>
                </a:solidFill>
                <a:latin typeface="Questrial"/>
                <a:ea typeface="Questrial"/>
                <a:cs typeface="Questrial"/>
                <a:sym typeface="Questrial"/>
              </a:rPr>
              <a:t>Level 1 - Evaluate Teammate</a:t>
            </a:r>
          </a:p>
          <a:p>
            <a:pPr marL="447675" indent="-384175" eaLnBrk="1" hangingPunct="1">
              <a:buClr>
                <a:srgbClr val="FFFFFF"/>
              </a:buClr>
              <a:buFont typeface="Questrial"/>
              <a:buChar char="⦿"/>
            </a:pPr>
            <a:r>
              <a:rPr lang="en-US" sz="2400" smtClean="0">
                <a:solidFill>
                  <a:srgbClr val="FFFFFF"/>
                </a:solidFill>
                <a:latin typeface="Questrial"/>
                <a:ea typeface="Questrial"/>
                <a:cs typeface="Questrial"/>
                <a:sym typeface="Questrial"/>
              </a:rPr>
              <a:t>Level 1 - View Individual Report</a:t>
            </a:r>
          </a:p>
          <a:p>
            <a:pPr marL="447675" indent="-384175" eaLnBrk="1" hangingPunct="1">
              <a:buClr>
                <a:srgbClr val="FFFFFF"/>
              </a:buClr>
              <a:buFont typeface="Questrial"/>
              <a:buChar char="⦿"/>
            </a:pPr>
            <a:r>
              <a:rPr lang="en-US" sz="2400" smtClean="0">
                <a:solidFill>
                  <a:srgbClr val="FFFFFF"/>
                </a:solidFill>
                <a:latin typeface="Questrial"/>
                <a:ea typeface="Questrial"/>
                <a:cs typeface="Questrial"/>
                <a:sym typeface="Questrial"/>
              </a:rPr>
              <a:t>Level 1 - View Team Report</a:t>
            </a:r>
          </a:p>
          <a:p>
            <a:pPr marL="447675" indent="-384175" eaLnBrk="1" hangingPunct="1">
              <a:buClr>
                <a:srgbClr val="FFFFFF"/>
              </a:buClr>
              <a:buFont typeface="Questrial"/>
              <a:buChar char="⦿"/>
            </a:pPr>
            <a:r>
              <a:rPr lang="en-US" sz="2400" smtClean="0">
                <a:solidFill>
                  <a:srgbClr val="FFFFFF"/>
                </a:solidFill>
                <a:latin typeface="Questrial"/>
                <a:ea typeface="Questrial"/>
                <a:cs typeface="Questrial"/>
                <a:sym typeface="Questrial"/>
              </a:rPr>
              <a:t>Level 1 - Establish Class Roster/Team Profile</a:t>
            </a:r>
          </a:p>
          <a:p>
            <a:pPr marL="447675" indent="-384175" eaLnBrk="1" hangingPunct="1">
              <a:buClr>
                <a:srgbClr val="FFFFFF"/>
              </a:buClr>
              <a:buFont typeface="Questrial"/>
              <a:buChar char="⦿"/>
            </a:pPr>
            <a:r>
              <a:rPr lang="en-US" sz="2400" smtClean="0">
                <a:solidFill>
                  <a:srgbClr val="FFFFFF"/>
                </a:solidFill>
                <a:latin typeface="Questrial"/>
                <a:ea typeface="Questrial"/>
                <a:cs typeface="Questrial"/>
                <a:sym typeface="Questrial"/>
              </a:rPr>
              <a:t>Level 1 - Manage Team Evaluations</a:t>
            </a:r>
          </a:p>
          <a:p>
            <a:pPr marL="447675" indent="-384175" eaLnBrk="1" hangingPunct="1">
              <a:buClr>
                <a:srgbClr val="FFFFFF"/>
              </a:buClr>
              <a:buFont typeface="Questrial"/>
              <a:buChar char="⦿"/>
            </a:pPr>
            <a:r>
              <a:rPr lang="en-US" sz="2400" smtClean="0">
                <a:solidFill>
                  <a:srgbClr val="FFFFFF"/>
                </a:solidFill>
                <a:latin typeface="Questrial"/>
                <a:ea typeface="Questrial"/>
                <a:cs typeface="Questrial"/>
                <a:sym typeface="Questrial"/>
              </a:rPr>
              <a:t>Level 1 - Manage User Permissions</a:t>
            </a:r>
          </a:p>
        </p:txBody>
      </p:sp>
      <p:pic>
        <p:nvPicPr>
          <p:cNvPr id="63491" name="Shape 367"/>
          <p:cNvPicPr preferRelativeResize="0">
            <a:picLocks noChangeAspect="1" noChangeArrowheads="1"/>
          </p:cNvPicPr>
          <p:nvPr/>
        </p:nvPicPr>
        <p:blipFill>
          <a:blip r:embed="rId3"/>
          <a:srcRect/>
          <a:stretch>
            <a:fillRect/>
          </a:stretch>
        </p:blipFill>
        <p:spPr bwMode="auto">
          <a:xfrm>
            <a:off x="7086600" y="-76200"/>
            <a:ext cx="2362200" cy="149860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hape 372"/>
          <p:cNvSpPr txBox="1">
            <a:spLocks noGrp="1"/>
          </p:cNvSpPr>
          <p:nvPr>
            <p:ph type="title"/>
          </p:nvPr>
        </p:nvSpPr>
        <p:spPr>
          <a:xfrm>
            <a:off x="-111125" y="138113"/>
            <a:ext cx="8229600" cy="1398587"/>
          </a:xfrm>
        </p:spPr>
        <p:txBody>
          <a:bodyPr tIns="45700" bIns="45700"/>
          <a:lstStyle/>
          <a:p>
            <a:pPr marL="484188" indent="-1588" eaLnBrk="1" hangingPunct="1">
              <a:spcBef>
                <a:spcPct val="0"/>
              </a:spcBef>
              <a:buSzPct val="25000"/>
            </a:pPr>
            <a:r>
              <a:rPr lang="en-US" sz="4200" smtClean="0">
                <a:solidFill>
                  <a:srgbClr val="76D7EF"/>
                </a:solidFill>
                <a:latin typeface="Questrial"/>
                <a:ea typeface="Questrial"/>
                <a:cs typeface="Questrial"/>
                <a:sym typeface="Questrial"/>
              </a:rPr>
              <a:t>Data Flow Diagrams</a:t>
            </a:r>
          </a:p>
        </p:txBody>
      </p:sp>
      <p:pic>
        <p:nvPicPr>
          <p:cNvPr id="65538" name="Shape 373"/>
          <p:cNvPicPr preferRelativeResize="0">
            <a:picLocks noChangeAspect="1" noChangeArrowheads="1"/>
          </p:cNvPicPr>
          <p:nvPr>
            <p:ph type="body" idx="1"/>
          </p:nvPr>
        </p:nvPicPr>
        <p:blipFill>
          <a:blip r:embed="rId3"/>
          <a:srcRect/>
          <a:stretch>
            <a:fillRect/>
          </a:stretch>
        </p:blipFill>
        <p:spPr>
          <a:xfrm>
            <a:off x="1268413" y="1741488"/>
            <a:ext cx="6607175" cy="5019675"/>
          </a:xfrm>
        </p:spPr>
      </p:pic>
      <p:pic>
        <p:nvPicPr>
          <p:cNvPr id="65539" name="Shape 374"/>
          <p:cNvPicPr preferRelativeResize="0">
            <a:picLocks noChangeAspect="1" noChangeArrowheads="1"/>
          </p:cNvPicPr>
          <p:nvPr/>
        </p:nvPicPr>
        <p:blipFill>
          <a:blip r:embed="rId4"/>
          <a:srcRect/>
          <a:stretch>
            <a:fillRect/>
          </a:stretch>
        </p:blipFill>
        <p:spPr bwMode="auto">
          <a:xfrm>
            <a:off x="7086600" y="-76200"/>
            <a:ext cx="2362200" cy="1498600"/>
          </a:xfrm>
          <a:prstGeom prst="rect">
            <a:avLst/>
          </a:prstGeom>
          <a:noFill/>
          <a:ln w="9525">
            <a:noFill/>
            <a:miter lim="800000"/>
            <a:headEnd/>
            <a:tailEnd/>
          </a:ln>
        </p:spPr>
      </p:pic>
      <p:sp>
        <p:nvSpPr>
          <p:cNvPr id="65540" name="Shape 375"/>
          <p:cNvSpPr txBox="1">
            <a:spLocks noGrp="1"/>
          </p:cNvSpPr>
          <p:nvPr>
            <p:ph type="title" idx="4294967295"/>
          </p:nvPr>
        </p:nvSpPr>
        <p:spPr>
          <a:xfrm>
            <a:off x="-111125" y="1289050"/>
            <a:ext cx="4545013" cy="452438"/>
          </a:xfrm>
        </p:spPr>
        <p:txBody>
          <a:bodyPr tIns="45700" bIns="45700"/>
          <a:lstStyle/>
          <a:p>
            <a:pPr marL="484188" indent="-1588" eaLnBrk="1" hangingPunct="1">
              <a:buClr>
                <a:srgbClr val="76D7EF"/>
              </a:buClr>
              <a:buSzPct val="25000"/>
              <a:buFont typeface="Questrial"/>
              <a:buNone/>
            </a:pPr>
            <a:r>
              <a:rPr lang="en-US" sz="2400" smtClean="0">
                <a:solidFill>
                  <a:srgbClr val="76D7EF"/>
                </a:solidFill>
                <a:latin typeface="Questrial"/>
                <a:ea typeface="Questrial"/>
                <a:cs typeface="Questrial"/>
                <a:sym typeface="Questrial"/>
              </a:rPr>
              <a:t>Data Flow Diagram Legend</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hape 380"/>
          <p:cNvSpPr txBox="1">
            <a:spLocks noGrp="1"/>
          </p:cNvSpPr>
          <p:nvPr>
            <p:ph type="title"/>
          </p:nvPr>
        </p:nvSpPr>
        <p:spPr>
          <a:xfrm>
            <a:off x="-96838" y="111125"/>
            <a:ext cx="8229601" cy="1398588"/>
          </a:xfrm>
        </p:spPr>
        <p:txBody>
          <a:bodyPr tIns="45700" bIns="45700"/>
          <a:lstStyle/>
          <a:p>
            <a:pPr marL="484188" indent="-1588" eaLnBrk="1" hangingPunct="1">
              <a:spcBef>
                <a:spcPct val="0"/>
              </a:spcBef>
              <a:buSzPct val="25000"/>
            </a:pPr>
            <a:r>
              <a:rPr lang="en-US" sz="4200" smtClean="0">
                <a:solidFill>
                  <a:srgbClr val="76D7EF"/>
                </a:solidFill>
                <a:latin typeface="Questrial"/>
                <a:ea typeface="Questrial"/>
                <a:cs typeface="Questrial"/>
                <a:sym typeface="Questrial"/>
              </a:rPr>
              <a:t>Data Flow Diagrams</a:t>
            </a:r>
          </a:p>
        </p:txBody>
      </p:sp>
      <p:pic>
        <p:nvPicPr>
          <p:cNvPr id="67586" name="Shape 381"/>
          <p:cNvPicPr preferRelativeResize="0">
            <a:picLocks noChangeAspect="1" noChangeArrowheads="1"/>
          </p:cNvPicPr>
          <p:nvPr/>
        </p:nvPicPr>
        <p:blipFill>
          <a:blip r:embed="rId3"/>
          <a:srcRect/>
          <a:stretch>
            <a:fillRect/>
          </a:stretch>
        </p:blipFill>
        <p:spPr bwMode="auto">
          <a:xfrm>
            <a:off x="7086600" y="-76200"/>
            <a:ext cx="2362200" cy="1498600"/>
          </a:xfrm>
          <a:prstGeom prst="rect">
            <a:avLst/>
          </a:prstGeom>
          <a:noFill/>
          <a:ln w="9525">
            <a:noFill/>
            <a:miter lim="800000"/>
            <a:headEnd/>
            <a:tailEnd/>
          </a:ln>
        </p:spPr>
      </p:pic>
      <p:sp>
        <p:nvSpPr>
          <p:cNvPr id="67587" name="Shape 382"/>
          <p:cNvSpPr txBox="1">
            <a:spLocks noGrp="1"/>
          </p:cNvSpPr>
          <p:nvPr>
            <p:ph type="title" idx="4294967295"/>
          </p:nvPr>
        </p:nvSpPr>
        <p:spPr>
          <a:xfrm>
            <a:off x="-96838" y="1219200"/>
            <a:ext cx="4433888" cy="454025"/>
          </a:xfrm>
        </p:spPr>
        <p:txBody>
          <a:bodyPr tIns="45700" bIns="45700"/>
          <a:lstStyle/>
          <a:p>
            <a:pPr marL="484188" indent="-1588" eaLnBrk="1" hangingPunct="1">
              <a:buClr>
                <a:srgbClr val="76D7EF"/>
              </a:buClr>
              <a:buSzPct val="25000"/>
              <a:buFont typeface="Questrial"/>
              <a:buNone/>
            </a:pPr>
            <a:r>
              <a:rPr lang="en-US" sz="2400" smtClean="0">
                <a:solidFill>
                  <a:srgbClr val="76D7EF"/>
                </a:solidFill>
                <a:latin typeface="Questrial"/>
                <a:ea typeface="Questrial"/>
                <a:cs typeface="Questrial"/>
                <a:sym typeface="Questrial"/>
              </a:rPr>
              <a:t>Context Diagram</a:t>
            </a:r>
          </a:p>
        </p:txBody>
      </p:sp>
      <p:pic>
        <p:nvPicPr>
          <p:cNvPr id="67588" name="Shape 383"/>
          <p:cNvPicPr preferRelativeResize="0">
            <a:picLocks noChangeAspect="1" noChangeArrowheads="1"/>
          </p:cNvPicPr>
          <p:nvPr/>
        </p:nvPicPr>
        <p:blipFill>
          <a:blip r:embed="rId4"/>
          <a:srcRect/>
          <a:stretch>
            <a:fillRect/>
          </a:stretch>
        </p:blipFill>
        <p:spPr bwMode="auto">
          <a:xfrm>
            <a:off x="927100" y="1673225"/>
            <a:ext cx="6181725" cy="4581525"/>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hape 388"/>
          <p:cNvSpPr txBox="1">
            <a:spLocks noGrp="1"/>
          </p:cNvSpPr>
          <p:nvPr>
            <p:ph type="title"/>
          </p:nvPr>
        </p:nvSpPr>
        <p:spPr>
          <a:xfrm>
            <a:off x="-96838" y="138113"/>
            <a:ext cx="8229601" cy="1398587"/>
          </a:xfrm>
        </p:spPr>
        <p:txBody>
          <a:bodyPr tIns="45700" bIns="45700"/>
          <a:lstStyle/>
          <a:p>
            <a:pPr marL="484188" indent="-1588" eaLnBrk="1" hangingPunct="1">
              <a:spcBef>
                <a:spcPct val="0"/>
              </a:spcBef>
              <a:buSzPct val="25000"/>
            </a:pPr>
            <a:r>
              <a:rPr lang="en-US" sz="4200" smtClean="0">
                <a:solidFill>
                  <a:srgbClr val="76D7EF"/>
                </a:solidFill>
                <a:latin typeface="Questrial"/>
                <a:ea typeface="Questrial"/>
                <a:cs typeface="Questrial"/>
                <a:sym typeface="Questrial"/>
              </a:rPr>
              <a:t>Data Flow Diagrams</a:t>
            </a:r>
          </a:p>
        </p:txBody>
      </p:sp>
      <p:pic>
        <p:nvPicPr>
          <p:cNvPr id="69634" name="Shape 389"/>
          <p:cNvPicPr preferRelativeResize="0">
            <a:picLocks noChangeAspect="1" noChangeArrowheads="1"/>
          </p:cNvPicPr>
          <p:nvPr/>
        </p:nvPicPr>
        <p:blipFill>
          <a:blip r:embed="rId3"/>
          <a:srcRect/>
          <a:stretch>
            <a:fillRect/>
          </a:stretch>
        </p:blipFill>
        <p:spPr bwMode="auto">
          <a:xfrm>
            <a:off x="7086600" y="-76200"/>
            <a:ext cx="2362200" cy="1498600"/>
          </a:xfrm>
          <a:prstGeom prst="rect">
            <a:avLst/>
          </a:prstGeom>
          <a:noFill/>
          <a:ln w="9525">
            <a:noFill/>
            <a:miter lim="800000"/>
            <a:headEnd/>
            <a:tailEnd/>
          </a:ln>
        </p:spPr>
      </p:pic>
      <p:sp>
        <p:nvSpPr>
          <p:cNvPr id="69635" name="Shape 390"/>
          <p:cNvSpPr txBox="1">
            <a:spLocks noGrp="1"/>
          </p:cNvSpPr>
          <p:nvPr>
            <p:ph type="title" idx="4294967295"/>
          </p:nvPr>
        </p:nvSpPr>
        <p:spPr>
          <a:xfrm>
            <a:off x="-96838" y="1169988"/>
            <a:ext cx="8367713" cy="454025"/>
          </a:xfrm>
        </p:spPr>
        <p:txBody>
          <a:bodyPr tIns="45700" bIns="45700"/>
          <a:lstStyle/>
          <a:p>
            <a:pPr marL="484188" indent="-1588" eaLnBrk="1" hangingPunct="1">
              <a:buClr>
                <a:srgbClr val="76D7EF"/>
              </a:buClr>
              <a:buSzPct val="25000"/>
              <a:buFont typeface="Questrial"/>
              <a:buNone/>
            </a:pPr>
            <a:r>
              <a:rPr lang="en-US" sz="2400" smtClean="0">
                <a:solidFill>
                  <a:srgbClr val="76D7EF"/>
                </a:solidFill>
                <a:latin typeface="Questrial"/>
                <a:ea typeface="Questrial"/>
                <a:cs typeface="Questrial"/>
                <a:sym typeface="Questrial"/>
              </a:rPr>
              <a:t>Level 0 - Student/Faculty Member/System Administrator</a:t>
            </a:r>
          </a:p>
        </p:txBody>
      </p:sp>
      <p:pic>
        <p:nvPicPr>
          <p:cNvPr id="69636" name="Shape 391"/>
          <p:cNvPicPr preferRelativeResize="0">
            <a:picLocks noChangeAspect="1" noChangeArrowheads="1"/>
          </p:cNvPicPr>
          <p:nvPr/>
        </p:nvPicPr>
        <p:blipFill>
          <a:blip r:embed="rId4"/>
          <a:srcRect/>
          <a:stretch>
            <a:fillRect/>
          </a:stretch>
        </p:blipFill>
        <p:spPr bwMode="auto">
          <a:xfrm>
            <a:off x="1281113" y="1765300"/>
            <a:ext cx="6581775" cy="4676775"/>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hape 396"/>
          <p:cNvSpPr txBox="1">
            <a:spLocks noGrp="1"/>
          </p:cNvSpPr>
          <p:nvPr>
            <p:ph type="title"/>
          </p:nvPr>
        </p:nvSpPr>
        <p:spPr>
          <a:xfrm>
            <a:off x="-122238" y="152400"/>
            <a:ext cx="8229601" cy="1398588"/>
          </a:xfrm>
        </p:spPr>
        <p:txBody>
          <a:bodyPr tIns="45700" bIns="45700"/>
          <a:lstStyle/>
          <a:p>
            <a:pPr marL="484188" indent="-1588" eaLnBrk="1" hangingPunct="1">
              <a:spcBef>
                <a:spcPct val="0"/>
              </a:spcBef>
              <a:buSzPct val="25000"/>
            </a:pPr>
            <a:r>
              <a:rPr lang="en-US" sz="4200" smtClean="0">
                <a:solidFill>
                  <a:srgbClr val="76D7EF"/>
                </a:solidFill>
                <a:latin typeface="Questrial"/>
                <a:ea typeface="Questrial"/>
                <a:cs typeface="Questrial"/>
                <a:sym typeface="Questrial"/>
              </a:rPr>
              <a:t>Data Flow Diagrams</a:t>
            </a:r>
          </a:p>
        </p:txBody>
      </p:sp>
      <p:pic>
        <p:nvPicPr>
          <p:cNvPr id="71682" name="Shape 397"/>
          <p:cNvPicPr preferRelativeResize="0">
            <a:picLocks noChangeAspect="1" noChangeArrowheads="1"/>
          </p:cNvPicPr>
          <p:nvPr/>
        </p:nvPicPr>
        <p:blipFill>
          <a:blip r:embed="rId3"/>
          <a:srcRect/>
          <a:stretch>
            <a:fillRect/>
          </a:stretch>
        </p:blipFill>
        <p:spPr bwMode="auto">
          <a:xfrm>
            <a:off x="7086600" y="-76200"/>
            <a:ext cx="2362200" cy="1498600"/>
          </a:xfrm>
          <a:prstGeom prst="rect">
            <a:avLst/>
          </a:prstGeom>
          <a:noFill/>
          <a:ln w="9525">
            <a:noFill/>
            <a:miter lim="800000"/>
            <a:headEnd/>
            <a:tailEnd/>
          </a:ln>
        </p:spPr>
      </p:pic>
      <p:sp>
        <p:nvSpPr>
          <p:cNvPr id="71683" name="Shape 398"/>
          <p:cNvSpPr txBox="1">
            <a:spLocks noGrp="1"/>
          </p:cNvSpPr>
          <p:nvPr>
            <p:ph type="title" idx="4294967295"/>
          </p:nvPr>
        </p:nvSpPr>
        <p:spPr>
          <a:xfrm>
            <a:off x="-66675" y="1098550"/>
            <a:ext cx="8367713" cy="452438"/>
          </a:xfrm>
        </p:spPr>
        <p:txBody>
          <a:bodyPr tIns="45700" bIns="45700"/>
          <a:lstStyle/>
          <a:p>
            <a:pPr marL="484188" indent="-1588" eaLnBrk="1" hangingPunct="1">
              <a:buClr>
                <a:srgbClr val="76D7EF"/>
              </a:buClr>
              <a:buSzPct val="25000"/>
              <a:buFont typeface="Questrial"/>
              <a:buNone/>
            </a:pPr>
            <a:r>
              <a:rPr lang="en-US" sz="2400" smtClean="0">
                <a:solidFill>
                  <a:srgbClr val="76D7EF"/>
                </a:solidFill>
                <a:latin typeface="Questrial"/>
                <a:ea typeface="Questrial"/>
                <a:cs typeface="Questrial"/>
                <a:sym typeface="Questrial"/>
              </a:rPr>
              <a:t>Level 0 - Faculty Member/System Administrator</a:t>
            </a:r>
          </a:p>
        </p:txBody>
      </p:sp>
      <p:pic>
        <p:nvPicPr>
          <p:cNvPr id="71684" name="Shape 399"/>
          <p:cNvPicPr preferRelativeResize="0">
            <a:picLocks noChangeAspect="1" noChangeArrowheads="1"/>
          </p:cNvPicPr>
          <p:nvPr/>
        </p:nvPicPr>
        <p:blipFill>
          <a:blip r:embed="rId4"/>
          <a:srcRect/>
          <a:stretch>
            <a:fillRect/>
          </a:stretch>
        </p:blipFill>
        <p:spPr bwMode="auto">
          <a:xfrm>
            <a:off x="1395413" y="1550988"/>
            <a:ext cx="6353175" cy="523875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hape 404"/>
          <p:cNvSpPr txBox="1">
            <a:spLocks noGrp="1"/>
          </p:cNvSpPr>
          <p:nvPr>
            <p:ph type="title"/>
          </p:nvPr>
        </p:nvSpPr>
        <p:spPr>
          <a:xfrm>
            <a:off x="0" y="166688"/>
            <a:ext cx="8229600" cy="1398587"/>
          </a:xfrm>
        </p:spPr>
        <p:txBody>
          <a:bodyPr tIns="45700" bIns="45700"/>
          <a:lstStyle/>
          <a:p>
            <a:pPr marL="484188" indent="-1588" eaLnBrk="1" hangingPunct="1">
              <a:spcBef>
                <a:spcPct val="0"/>
              </a:spcBef>
              <a:buSzPct val="25000"/>
            </a:pPr>
            <a:r>
              <a:rPr lang="en-US" sz="4200" smtClean="0">
                <a:solidFill>
                  <a:srgbClr val="76D7EF"/>
                </a:solidFill>
                <a:latin typeface="Questrial"/>
                <a:ea typeface="Questrial"/>
                <a:cs typeface="Questrial"/>
                <a:sym typeface="Questrial"/>
              </a:rPr>
              <a:t>Data Flow Diagrams</a:t>
            </a:r>
          </a:p>
        </p:txBody>
      </p:sp>
      <p:pic>
        <p:nvPicPr>
          <p:cNvPr id="73730" name="Shape 405"/>
          <p:cNvPicPr preferRelativeResize="0">
            <a:picLocks noChangeAspect="1" noChangeArrowheads="1"/>
          </p:cNvPicPr>
          <p:nvPr/>
        </p:nvPicPr>
        <p:blipFill>
          <a:blip r:embed="rId3"/>
          <a:srcRect/>
          <a:stretch>
            <a:fillRect/>
          </a:stretch>
        </p:blipFill>
        <p:spPr bwMode="auto">
          <a:xfrm>
            <a:off x="7086600" y="-76200"/>
            <a:ext cx="2362200" cy="1498600"/>
          </a:xfrm>
          <a:prstGeom prst="rect">
            <a:avLst/>
          </a:prstGeom>
          <a:noFill/>
          <a:ln w="9525">
            <a:noFill/>
            <a:miter lim="800000"/>
            <a:headEnd/>
            <a:tailEnd/>
          </a:ln>
        </p:spPr>
      </p:pic>
      <p:pic>
        <p:nvPicPr>
          <p:cNvPr id="73731" name="Shape 406"/>
          <p:cNvPicPr preferRelativeResize="0">
            <a:picLocks noChangeAspect="1" noChangeArrowheads="1"/>
          </p:cNvPicPr>
          <p:nvPr/>
        </p:nvPicPr>
        <p:blipFill>
          <a:blip r:embed="rId4"/>
          <a:srcRect/>
          <a:stretch>
            <a:fillRect/>
          </a:stretch>
        </p:blipFill>
        <p:spPr bwMode="auto">
          <a:xfrm>
            <a:off x="1943100" y="1998663"/>
            <a:ext cx="5257800" cy="3876675"/>
          </a:xfrm>
          <a:prstGeom prst="rect">
            <a:avLst/>
          </a:prstGeom>
          <a:noFill/>
          <a:ln w="9525">
            <a:noFill/>
            <a:miter lim="800000"/>
            <a:headEnd/>
            <a:tailEnd/>
          </a:ln>
        </p:spPr>
      </p:pic>
      <p:sp>
        <p:nvSpPr>
          <p:cNvPr id="73732" name="Shape 407"/>
          <p:cNvSpPr txBox="1">
            <a:spLocks noGrp="1"/>
          </p:cNvSpPr>
          <p:nvPr>
            <p:ph type="title" idx="4294967295"/>
          </p:nvPr>
        </p:nvSpPr>
        <p:spPr>
          <a:xfrm>
            <a:off x="0" y="1169988"/>
            <a:ext cx="4073525" cy="454025"/>
          </a:xfrm>
        </p:spPr>
        <p:txBody>
          <a:bodyPr tIns="45700" bIns="45700"/>
          <a:lstStyle/>
          <a:p>
            <a:pPr marL="484188" indent="-1588" eaLnBrk="1" hangingPunct="1">
              <a:buClr>
                <a:srgbClr val="76D7EF"/>
              </a:buClr>
              <a:buSzPct val="25000"/>
              <a:buFont typeface="Questrial"/>
              <a:buNone/>
            </a:pPr>
            <a:r>
              <a:rPr lang="en-US" sz="2400" smtClean="0">
                <a:solidFill>
                  <a:srgbClr val="76D7EF"/>
                </a:solidFill>
                <a:latin typeface="Questrial"/>
                <a:ea typeface="Questrial"/>
                <a:cs typeface="Questrial"/>
                <a:sym typeface="Questrial"/>
              </a:rPr>
              <a:t>Level 1 - Create Account</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hape 412"/>
          <p:cNvSpPr txBox="1">
            <a:spLocks noGrp="1"/>
          </p:cNvSpPr>
          <p:nvPr>
            <p:ph type="title"/>
          </p:nvPr>
        </p:nvSpPr>
        <p:spPr>
          <a:xfrm>
            <a:off x="457200" y="152400"/>
            <a:ext cx="8229600" cy="1398588"/>
          </a:xfrm>
        </p:spPr>
        <p:txBody>
          <a:bodyPr tIns="45700" bIns="45700"/>
          <a:lstStyle/>
          <a:p>
            <a:pPr marL="484188" indent="-1588" eaLnBrk="1" hangingPunct="1">
              <a:spcBef>
                <a:spcPct val="0"/>
              </a:spcBef>
              <a:buSzPct val="25000"/>
            </a:pPr>
            <a:r>
              <a:rPr lang="en-US" sz="4200" smtClean="0">
                <a:solidFill>
                  <a:srgbClr val="76D7EF"/>
                </a:solidFill>
                <a:latin typeface="Questrial"/>
                <a:ea typeface="Questrial"/>
                <a:cs typeface="Questrial"/>
                <a:sym typeface="Questrial"/>
              </a:rPr>
              <a:t>Data Flow Diagrams</a:t>
            </a:r>
          </a:p>
        </p:txBody>
      </p:sp>
      <p:pic>
        <p:nvPicPr>
          <p:cNvPr id="75778" name="Shape 413"/>
          <p:cNvPicPr preferRelativeResize="0">
            <a:picLocks noChangeAspect="1" noChangeArrowheads="1"/>
          </p:cNvPicPr>
          <p:nvPr/>
        </p:nvPicPr>
        <p:blipFill>
          <a:blip r:embed="rId3"/>
          <a:srcRect/>
          <a:stretch>
            <a:fillRect/>
          </a:stretch>
        </p:blipFill>
        <p:spPr bwMode="auto">
          <a:xfrm>
            <a:off x="7086600" y="-76200"/>
            <a:ext cx="2362200" cy="1498600"/>
          </a:xfrm>
          <a:prstGeom prst="rect">
            <a:avLst/>
          </a:prstGeom>
          <a:noFill/>
          <a:ln w="9525">
            <a:noFill/>
            <a:miter lim="800000"/>
            <a:headEnd/>
            <a:tailEnd/>
          </a:ln>
        </p:spPr>
      </p:pic>
      <p:pic>
        <p:nvPicPr>
          <p:cNvPr id="75779" name="Shape 414"/>
          <p:cNvPicPr preferRelativeResize="0">
            <a:picLocks noChangeAspect="1" noChangeArrowheads="1"/>
          </p:cNvPicPr>
          <p:nvPr/>
        </p:nvPicPr>
        <p:blipFill>
          <a:blip r:embed="rId4"/>
          <a:srcRect/>
          <a:stretch>
            <a:fillRect/>
          </a:stretch>
        </p:blipFill>
        <p:spPr bwMode="auto">
          <a:xfrm>
            <a:off x="1966913" y="1751013"/>
            <a:ext cx="5210175" cy="3876675"/>
          </a:xfrm>
          <a:prstGeom prst="rect">
            <a:avLst/>
          </a:prstGeom>
          <a:noFill/>
          <a:ln w="9525">
            <a:noFill/>
            <a:miter lim="800000"/>
            <a:headEnd/>
            <a:tailEnd/>
          </a:ln>
        </p:spPr>
      </p:pic>
      <p:sp>
        <p:nvSpPr>
          <p:cNvPr id="75780" name="Shape 415"/>
          <p:cNvSpPr txBox="1">
            <a:spLocks noGrp="1"/>
          </p:cNvSpPr>
          <p:nvPr>
            <p:ph type="title" idx="4294967295"/>
          </p:nvPr>
        </p:nvSpPr>
        <p:spPr>
          <a:xfrm>
            <a:off x="457200" y="1169988"/>
            <a:ext cx="4073525" cy="454025"/>
          </a:xfrm>
        </p:spPr>
        <p:txBody>
          <a:bodyPr tIns="45700" bIns="45700"/>
          <a:lstStyle/>
          <a:p>
            <a:pPr marL="484188" indent="-1588" eaLnBrk="1" hangingPunct="1">
              <a:buClr>
                <a:srgbClr val="76D7EF"/>
              </a:buClr>
              <a:buSzPct val="25000"/>
              <a:buFont typeface="Questrial"/>
              <a:buNone/>
            </a:pPr>
            <a:r>
              <a:rPr lang="en-US" sz="2400" smtClean="0">
                <a:solidFill>
                  <a:srgbClr val="76D7EF"/>
                </a:solidFill>
                <a:latin typeface="Questrial"/>
                <a:ea typeface="Questrial"/>
                <a:cs typeface="Questrial"/>
                <a:sym typeface="Questrial"/>
              </a:rPr>
              <a:t>Level 1 - Login</a:t>
            </a: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hape 420"/>
          <p:cNvSpPr txBox="1">
            <a:spLocks noGrp="1"/>
          </p:cNvSpPr>
          <p:nvPr>
            <p:ph type="title"/>
          </p:nvPr>
        </p:nvSpPr>
        <p:spPr>
          <a:xfrm>
            <a:off x="457200" y="152400"/>
            <a:ext cx="8229600" cy="1398588"/>
          </a:xfrm>
        </p:spPr>
        <p:txBody>
          <a:bodyPr tIns="45700" bIns="45700"/>
          <a:lstStyle/>
          <a:p>
            <a:pPr marL="484188" indent="-1588" eaLnBrk="1" hangingPunct="1">
              <a:spcBef>
                <a:spcPct val="0"/>
              </a:spcBef>
              <a:buSzPct val="25000"/>
            </a:pPr>
            <a:r>
              <a:rPr lang="en-US" sz="4200" smtClean="0">
                <a:solidFill>
                  <a:srgbClr val="76D7EF"/>
                </a:solidFill>
                <a:latin typeface="Questrial"/>
                <a:ea typeface="Questrial"/>
                <a:cs typeface="Questrial"/>
                <a:sym typeface="Questrial"/>
              </a:rPr>
              <a:t>Data Flow Diagrams</a:t>
            </a:r>
          </a:p>
        </p:txBody>
      </p:sp>
      <p:pic>
        <p:nvPicPr>
          <p:cNvPr id="77826" name="Shape 421"/>
          <p:cNvPicPr preferRelativeResize="0">
            <a:picLocks noChangeAspect="1" noChangeArrowheads="1"/>
          </p:cNvPicPr>
          <p:nvPr/>
        </p:nvPicPr>
        <p:blipFill>
          <a:blip r:embed="rId3"/>
          <a:srcRect/>
          <a:stretch>
            <a:fillRect/>
          </a:stretch>
        </p:blipFill>
        <p:spPr bwMode="auto">
          <a:xfrm>
            <a:off x="7086600" y="-76200"/>
            <a:ext cx="2362200" cy="1498600"/>
          </a:xfrm>
          <a:prstGeom prst="rect">
            <a:avLst/>
          </a:prstGeom>
          <a:noFill/>
          <a:ln w="9525">
            <a:noFill/>
            <a:miter lim="800000"/>
            <a:headEnd/>
            <a:tailEnd/>
          </a:ln>
        </p:spPr>
      </p:pic>
      <p:pic>
        <p:nvPicPr>
          <p:cNvPr id="77827" name="Shape 422"/>
          <p:cNvPicPr preferRelativeResize="0">
            <a:picLocks noChangeAspect="1" noChangeArrowheads="1"/>
          </p:cNvPicPr>
          <p:nvPr/>
        </p:nvPicPr>
        <p:blipFill>
          <a:blip r:embed="rId4"/>
          <a:srcRect/>
          <a:stretch>
            <a:fillRect/>
          </a:stretch>
        </p:blipFill>
        <p:spPr bwMode="auto">
          <a:xfrm>
            <a:off x="1785938" y="1706563"/>
            <a:ext cx="5572125" cy="4152900"/>
          </a:xfrm>
          <a:prstGeom prst="rect">
            <a:avLst/>
          </a:prstGeom>
          <a:noFill/>
          <a:ln w="9525">
            <a:noFill/>
            <a:miter lim="800000"/>
            <a:headEnd/>
            <a:tailEnd/>
          </a:ln>
        </p:spPr>
      </p:pic>
      <p:sp>
        <p:nvSpPr>
          <p:cNvPr id="77828" name="Shape 423"/>
          <p:cNvSpPr txBox="1">
            <a:spLocks noGrp="1"/>
          </p:cNvSpPr>
          <p:nvPr>
            <p:ph type="title" idx="4294967295"/>
          </p:nvPr>
        </p:nvSpPr>
        <p:spPr>
          <a:xfrm>
            <a:off x="457200" y="1169988"/>
            <a:ext cx="4641850" cy="454025"/>
          </a:xfrm>
        </p:spPr>
        <p:txBody>
          <a:bodyPr tIns="45700" bIns="45700"/>
          <a:lstStyle/>
          <a:p>
            <a:pPr marL="484188" indent="-1588" eaLnBrk="1" hangingPunct="1">
              <a:buClr>
                <a:srgbClr val="76D7EF"/>
              </a:buClr>
              <a:buSzPct val="25000"/>
              <a:buFont typeface="Questrial"/>
              <a:buNone/>
            </a:pPr>
            <a:r>
              <a:rPr lang="en-US" sz="2400" smtClean="0">
                <a:solidFill>
                  <a:srgbClr val="76D7EF"/>
                </a:solidFill>
                <a:latin typeface="Questrial"/>
                <a:ea typeface="Questrial"/>
                <a:cs typeface="Questrial"/>
                <a:sym typeface="Questrial"/>
              </a:rPr>
              <a:t>Level 1 - Evaluate Teammate</a:t>
            </a: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hape 428"/>
          <p:cNvSpPr txBox="1">
            <a:spLocks noGrp="1"/>
          </p:cNvSpPr>
          <p:nvPr>
            <p:ph type="title"/>
          </p:nvPr>
        </p:nvSpPr>
        <p:spPr>
          <a:xfrm>
            <a:off x="457200" y="152400"/>
            <a:ext cx="8229600" cy="1398588"/>
          </a:xfrm>
        </p:spPr>
        <p:txBody>
          <a:bodyPr tIns="45700" bIns="45700"/>
          <a:lstStyle/>
          <a:p>
            <a:pPr marL="484188" indent="-1588" eaLnBrk="1" hangingPunct="1">
              <a:spcBef>
                <a:spcPct val="0"/>
              </a:spcBef>
              <a:buSzPct val="25000"/>
            </a:pPr>
            <a:r>
              <a:rPr lang="en-US" sz="4200" smtClean="0">
                <a:solidFill>
                  <a:srgbClr val="76D7EF"/>
                </a:solidFill>
                <a:latin typeface="Questrial"/>
                <a:ea typeface="Questrial"/>
                <a:cs typeface="Questrial"/>
                <a:sym typeface="Questrial"/>
              </a:rPr>
              <a:t>Data Flow Diagrams</a:t>
            </a:r>
          </a:p>
        </p:txBody>
      </p:sp>
      <p:pic>
        <p:nvPicPr>
          <p:cNvPr id="79874" name="Shape 429"/>
          <p:cNvPicPr preferRelativeResize="0">
            <a:picLocks noChangeAspect="1" noChangeArrowheads="1"/>
          </p:cNvPicPr>
          <p:nvPr/>
        </p:nvPicPr>
        <p:blipFill>
          <a:blip r:embed="rId3"/>
          <a:srcRect/>
          <a:stretch>
            <a:fillRect/>
          </a:stretch>
        </p:blipFill>
        <p:spPr bwMode="auto">
          <a:xfrm>
            <a:off x="7086600" y="-76200"/>
            <a:ext cx="2362200" cy="1498600"/>
          </a:xfrm>
          <a:prstGeom prst="rect">
            <a:avLst/>
          </a:prstGeom>
          <a:noFill/>
          <a:ln w="9525">
            <a:noFill/>
            <a:miter lim="800000"/>
            <a:headEnd/>
            <a:tailEnd/>
          </a:ln>
        </p:spPr>
      </p:pic>
      <p:sp>
        <p:nvSpPr>
          <p:cNvPr id="79875" name="Shape 430"/>
          <p:cNvSpPr txBox="1">
            <a:spLocks noGrp="1"/>
          </p:cNvSpPr>
          <p:nvPr>
            <p:ph type="title" idx="4294967295"/>
          </p:nvPr>
        </p:nvSpPr>
        <p:spPr>
          <a:xfrm>
            <a:off x="457200" y="1169988"/>
            <a:ext cx="4876800" cy="454025"/>
          </a:xfrm>
        </p:spPr>
        <p:txBody>
          <a:bodyPr tIns="45700" bIns="45700"/>
          <a:lstStyle/>
          <a:p>
            <a:pPr marL="484188" indent="-1588" eaLnBrk="1" hangingPunct="1">
              <a:buClr>
                <a:srgbClr val="76D7EF"/>
              </a:buClr>
              <a:buSzPct val="25000"/>
              <a:buFont typeface="Questrial"/>
              <a:buNone/>
            </a:pPr>
            <a:r>
              <a:rPr lang="en-US" sz="2400" smtClean="0">
                <a:solidFill>
                  <a:srgbClr val="76D7EF"/>
                </a:solidFill>
                <a:latin typeface="Questrial"/>
                <a:ea typeface="Questrial"/>
                <a:cs typeface="Questrial"/>
                <a:sym typeface="Questrial"/>
              </a:rPr>
              <a:t>Level 1 - View Individual Report</a:t>
            </a:r>
          </a:p>
        </p:txBody>
      </p:sp>
      <p:pic>
        <p:nvPicPr>
          <p:cNvPr id="79876" name="Shape 431"/>
          <p:cNvPicPr preferRelativeResize="0">
            <a:picLocks noChangeAspect="1" noChangeArrowheads="1"/>
          </p:cNvPicPr>
          <p:nvPr/>
        </p:nvPicPr>
        <p:blipFill>
          <a:blip r:embed="rId4"/>
          <a:srcRect/>
          <a:stretch>
            <a:fillRect/>
          </a:stretch>
        </p:blipFill>
        <p:spPr bwMode="auto">
          <a:xfrm>
            <a:off x="2362200" y="1695450"/>
            <a:ext cx="4419600" cy="461010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hape 436"/>
          <p:cNvSpPr txBox="1">
            <a:spLocks noGrp="1"/>
          </p:cNvSpPr>
          <p:nvPr>
            <p:ph type="title"/>
          </p:nvPr>
        </p:nvSpPr>
        <p:spPr>
          <a:xfrm>
            <a:off x="457200" y="152400"/>
            <a:ext cx="8229600" cy="1398588"/>
          </a:xfrm>
        </p:spPr>
        <p:txBody>
          <a:bodyPr tIns="45700" bIns="45700"/>
          <a:lstStyle/>
          <a:p>
            <a:pPr marL="484188" indent="-1588" eaLnBrk="1" hangingPunct="1">
              <a:spcBef>
                <a:spcPct val="0"/>
              </a:spcBef>
              <a:buSzPct val="25000"/>
            </a:pPr>
            <a:r>
              <a:rPr lang="en-US" sz="4200" smtClean="0">
                <a:solidFill>
                  <a:srgbClr val="76D7EF"/>
                </a:solidFill>
                <a:latin typeface="Questrial"/>
                <a:ea typeface="Questrial"/>
                <a:cs typeface="Questrial"/>
                <a:sym typeface="Questrial"/>
              </a:rPr>
              <a:t>Data Flow Diagrams</a:t>
            </a:r>
          </a:p>
        </p:txBody>
      </p:sp>
      <p:pic>
        <p:nvPicPr>
          <p:cNvPr id="81922" name="Shape 437"/>
          <p:cNvPicPr preferRelativeResize="0">
            <a:picLocks noChangeAspect="1" noChangeArrowheads="1"/>
          </p:cNvPicPr>
          <p:nvPr/>
        </p:nvPicPr>
        <p:blipFill>
          <a:blip r:embed="rId3"/>
          <a:srcRect/>
          <a:stretch>
            <a:fillRect/>
          </a:stretch>
        </p:blipFill>
        <p:spPr bwMode="auto">
          <a:xfrm>
            <a:off x="7086600" y="-76200"/>
            <a:ext cx="2362200" cy="1498600"/>
          </a:xfrm>
          <a:prstGeom prst="rect">
            <a:avLst/>
          </a:prstGeom>
          <a:noFill/>
          <a:ln w="9525">
            <a:noFill/>
            <a:miter lim="800000"/>
            <a:headEnd/>
            <a:tailEnd/>
          </a:ln>
        </p:spPr>
      </p:pic>
      <p:pic>
        <p:nvPicPr>
          <p:cNvPr id="81923" name="Shape 438"/>
          <p:cNvPicPr preferRelativeResize="0">
            <a:picLocks noChangeAspect="1" noChangeArrowheads="1"/>
          </p:cNvPicPr>
          <p:nvPr/>
        </p:nvPicPr>
        <p:blipFill>
          <a:blip r:embed="rId4"/>
          <a:srcRect/>
          <a:stretch>
            <a:fillRect/>
          </a:stretch>
        </p:blipFill>
        <p:spPr bwMode="auto">
          <a:xfrm>
            <a:off x="2824163" y="1863725"/>
            <a:ext cx="3495675" cy="4114800"/>
          </a:xfrm>
          <a:prstGeom prst="rect">
            <a:avLst/>
          </a:prstGeom>
          <a:noFill/>
          <a:ln w="9525">
            <a:noFill/>
            <a:miter lim="800000"/>
            <a:headEnd/>
            <a:tailEnd/>
          </a:ln>
        </p:spPr>
      </p:pic>
      <p:sp>
        <p:nvSpPr>
          <p:cNvPr id="81924" name="Shape 439"/>
          <p:cNvSpPr txBox="1">
            <a:spLocks noGrp="1"/>
          </p:cNvSpPr>
          <p:nvPr>
            <p:ph type="title" idx="4294967295"/>
          </p:nvPr>
        </p:nvSpPr>
        <p:spPr>
          <a:xfrm>
            <a:off x="457200" y="1169988"/>
            <a:ext cx="4364038" cy="454025"/>
          </a:xfrm>
        </p:spPr>
        <p:txBody>
          <a:bodyPr tIns="45700" bIns="45700"/>
          <a:lstStyle/>
          <a:p>
            <a:pPr marL="484188" indent="-1588" eaLnBrk="1" hangingPunct="1">
              <a:buClr>
                <a:srgbClr val="76D7EF"/>
              </a:buClr>
              <a:buSzPct val="25000"/>
              <a:buFont typeface="Questrial"/>
              <a:buNone/>
            </a:pPr>
            <a:r>
              <a:rPr lang="en-US" sz="2400" smtClean="0">
                <a:solidFill>
                  <a:srgbClr val="76D7EF"/>
                </a:solidFill>
                <a:latin typeface="Questrial"/>
                <a:ea typeface="Questrial"/>
                <a:cs typeface="Questrial"/>
                <a:sym typeface="Questrial"/>
              </a:rPr>
              <a:t>Level 1 - View Team Report</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hape 180"/>
          <p:cNvSpPr txBox="1">
            <a:spLocks noGrp="1"/>
          </p:cNvSpPr>
          <p:nvPr>
            <p:ph type="title"/>
          </p:nvPr>
        </p:nvSpPr>
        <p:spPr>
          <a:xfrm>
            <a:off x="-111125" y="268288"/>
            <a:ext cx="8797925" cy="1398587"/>
          </a:xfrm>
        </p:spPr>
        <p:txBody>
          <a:bodyPr tIns="45700" bIns="45700"/>
          <a:lstStyle/>
          <a:p>
            <a:pPr marL="484188" indent="-1588" eaLnBrk="1" hangingPunct="1">
              <a:spcBef>
                <a:spcPct val="0"/>
              </a:spcBef>
              <a:buSzPct val="25000"/>
            </a:pPr>
            <a:r>
              <a:rPr lang="en-US" sz="4200" smtClean="0">
                <a:solidFill>
                  <a:srgbClr val="76D7EF"/>
                </a:solidFill>
                <a:latin typeface="Questrial"/>
                <a:ea typeface="Questrial"/>
                <a:cs typeface="Questrial"/>
                <a:sym typeface="Questrial"/>
              </a:rPr>
              <a:t>Welcome</a:t>
            </a:r>
          </a:p>
        </p:txBody>
      </p:sp>
      <p:sp>
        <p:nvSpPr>
          <p:cNvPr id="181" name="Shape 181"/>
          <p:cNvSpPr txBox="1">
            <a:spLocks noGrp="1"/>
          </p:cNvSpPr>
          <p:nvPr>
            <p:ph type="body" idx="1"/>
          </p:nvPr>
        </p:nvSpPr>
        <p:spPr>
          <a:xfrm>
            <a:off x="457200" y="1882775"/>
            <a:ext cx="8229600" cy="4572000"/>
          </a:xfrm>
        </p:spPr>
        <p:txBody>
          <a:bodyPr tIns="45700" bIns="45700">
            <a:noAutofit/>
          </a:bodyPr>
          <a:lstStyle/>
          <a:p>
            <a:pPr indent="-384556" eaLnBrk="1" fontAlgn="auto" hangingPunct="1">
              <a:spcBef>
                <a:spcPts val="0"/>
              </a:spcBef>
              <a:spcAft>
                <a:spcPts val="0"/>
              </a:spcAft>
              <a:buSzPct val="80000"/>
              <a:defRPr/>
            </a:pPr>
            <a:r>
              <a:rPr lang="en-US" sz="3200">
                <a:solidFill>
                  <a:schemeClr val="accent1"/>
                </a:solidFill>
                <a:latin typeface="Questrial"/>
                <a:ea typeface="Questrial"/>
                <a:cs typeface="Questrial"/>
                <a:sym typeface="Questrial"/>
              </a:rPr>
              <a:t>Client</a:t>
            </a:r>
            <a:r>
              <a:rPr lang="en-US" sz="3200">
                <a:solidFill>
                  <a:schemeClr val="lt1"/>
                </a:solidFill>
                <a:latin typeface="Questrial"/>
                <a:ea typeface="Questrial"/>
                <a:cs typeface="Questrial"/>
                <a:sym typeface="Questrial"/>
              </a:rPr>
              <a:t>: Dr. Erik Eddy</a:t>
            </a:r>
          </a:p>
          <a:p>
            <a:pPr lvl="1" indent="-289560" eaLnBrk="1" fontAlgn="auto" hangingPunct="1">
              <a:spcBef>
                <a:spcPts val="560"/>
              </a:spcBef>
              <a:spcAft>
                <a:spcPts val="0"/>
              </a:spcAft>
              <a:buSzPct val="95000"/>
              <a:defRPr/>
            </a:pPr>
            <a:r>
              <a:rPr lang="en-US" sz="2800">
                <a:solidFill>
                  <a:schemeClr val="lt2"/>
                </a:solidFill>
                <a:latin typeface="Questrial"/>
                <a:ea typeface="Questrial"/>
                <a:cs typeface="Questrial"/>
                <a:sym typeface="Questrial"/>
              </a:rPr>
              <a:t>CEO of TEAMS 101</a:t>
            </a:r>
          </a:p>
          <a:p>
            <a:pPr indent="-384556" eaLnBrk="1" fontAlgn="auto" hangingPunct="1">
              <a:spcBef>
                <a:spcPts val="640"/>
              </a:spcBef>
              <a:spcAft>
                <a:spcPts val="0"/>
              </a:spcAft>
              <a:buSzPct val="80000"/>
              <a:defRPr/>
            </a:pPr>
            <a:r>
              <a:rPr lang="en-US" sz="3200">
                <a:solidFill>
                  <a:schemeClr val="accent1"/>
                </a:solidFill>
                <a:latin typeface="Questrial"/>
                <a:ea typeface="Questrial"/>
                <a:cs typeface="Questrial"/>
                <a:sym typeface="Questrial"/>
              </a:rPr>
              <a:t>Guest</a:t>
            </a:r>
            <a:r>
              <a:rPr lang="en-US" sz="3200">
                <a:solidFill>
                  <a:schemeClr val="lt1"/>
                </a:solidFill>
                <a:latin typeface="Questrial"/>
                <a:ea typeface="Questrial"/>
                <a:cs typeface="Questrial"/>
                <a:sym typeface="Questrial"/>
              </a:rPr>
              <a:t>: Dr. Meg Fryling</a:t>
            </a:r>
          </a:p>
          <a:p>
            <a:pPr indent="-384556" eaLnBrk="1" fontAlgn="auto" hangingPunct="1">
              <a:spcBef>
                <a:spcPts val="640"/>
              </a:spcBef>
              <a:spcAft>
                <a:spcPts val="0"/>
              </a:spcAft>
              <a:buSzPct val="80000"/>
              <a:defRPr/>
            </a:pPr>
            <a:r>
              <a:rPr lang="en-US" sz="3200">
                <a:solidFill>
                  <a:schemeClr val="accent1"/>
                </a:solidFill>
                <a:latin typeface="Questrial"/>
                <a:ea typeface="Questrial"/>
                <a:cs typeface="Questrial"/>
                <a:sym typeface="Questrial"/>
              </a:rPr>
              <a:t>Guest</a:t>
            </a:r>
            <a:r>
              <a:rPr lang="en-US" sz="3200">
                <a:solidFill>
                  <a:schemeClr val="lt1"/>
                </a:solidFill>
                <a:latin typeface="Questrial"/>
                <a:ea typeface="Questrial"/>
                <a:cs typeface="Questrial"/>
                <a:sym typeface="Questrial"/>
              </a:rPr>
              <a:t>: Dr. Darren Lim</a:t>
            </a:r>
          </a:p>
          <a:p>
            <a:pPr marL="537210" lvl="1" indent="-3809" eaLnBrk="1" fontAlgn="auto" hangingPunct="1">
              <a:spcAft>
                <a:spcPts val="0"/>
              </a:spcAft>
              <a:buFont typeface="Verdana"/>
              <a:buNone/>
              <a:defRPr/>
            </a:pPr>
            <a:endParaRPr sz="2600">
              <a:solidFill>
                <a:schemeClr val="lt1"/>
              </a:solidFill>
              <a:latin typeface="Questrial"/>
              <a:ea typeface="Questrial"/>
              <a:cs typeface="Questrial"/>
              <a:sym typeface="Questrial"/>
            </a:endParaRPr>
          </a:p>
        </p:txBody>
      </p:sp>
      <p:pic>
        <p:nvPicPr>
          <p:cNvPr id="28675" name="Shape 182"/>
          <p:cNvPicPr preferRelativeResize="0">
            <a:picLocks noChangeAspect="1" noChangeArrowheads="1"/>
          </p:cNvPicPr>
          <p:nvPr/>
        </p:nvPicPr>
        <p:blipFill>
          <a:blip r:embed="rId3"/>
          <a:srcRect/>
          <a:stretch>
            <a:fillRect/>
          </a:stretch>
        </p:blipFill>
        <p:spPr bwMode="auto">
          <a:xfrm>
            <a:off x="7010400" y="0"/>
            <a:ext cx="2362200" cy="149860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hape 444"/>
          <p:cNvSpPr txBox="1">
            <a:spLocks noGrp="1"/>
          </p:cNvSpPr>
          <p:nvPr>
            <p:ph type="title"/>
          </p:nvPr>
        </p:nvSpPr>
        <p:spPr>
          <a:xfrm>
            <a:off x="457200" y="152400"/>
            <a:ext cx="8229600" cy="1398588"/>
          </a:xfrm>
        </p:spPr>
        <p:txBody>
          <a:bodyPr tIns="45700" bIns="45700"/>
          <a:lstStyle/>
          <a:p>
            <a:pPr marL="484188" indent="-1588" eaLnBrk="1" hangingPunct="1">
              <a:spcBef>
                <a:spcPct val="0"/>
              </a:spcBef>
              <a:buSzPct val="25000"/>
            </a:pPr>
            <a:r>
              <a:rPr lang="en-US" sz="4200" smtClean="0">
                <a:solidFill>
                  <a:srgbClr val="76D7EF"/>
                </a:solidFill>
                <a:latin typeface="Questrial"/>
                <a:ea typeface="Questrial"/>
                <a:cs typeface="Questrial"/>
                <a:sym typeface="Questrial"/>
              </a:rPr>
              <a:t>Data Flow Diagrams</a:t>
            </a:r>
          </a:p>
        </p:txBody>
      </p:sp>
      <p:pic>
        <p:nvPicPr>
          <p:cNvPr id="83970" name="Shape 445"/>
          <p:cNvPicPr preferRelativeResize="0">
            <a:picLocks noChangeAspect="1" noChangeArrowheads="1"/>
          </p:cNvPicPr>
          <p:nvPr/>
        </p:nvPicPr>
        <p:blipFill>
          <a:blip r:embed="rId3"/>
          <a:srcRect/>
          <a:stretch>
            <a:fillRect/>
          </a:stretch>
        </p:blipFill>
        <p:spPr bwMode="auto">
          <a:xfrm>
            <a:off x="7086600" y="-76200"/>
            <a:ext cx="2362200" cy="1498600"/>
          </a:xfrm>
          <a:prstGeom prst="rect">
            <a:avLst/>
          </a:prstGeom>
          <a:noFill/>
          <a:ln w="9525">
            <a:noFill/>
            <a:miter lim="800000"/>
            <a:headEnd/>
            <a:tailEnd/>
          </a:ln>
        </p:spPr>
      </p:pic>
      <p:sp>
        <p:nvSpPr>
          <p:cNvPr id="83971" name="Shape 446"/>
          <p:cNvSpPr txBox="1">
            <a:spLocks noGrp="1"/>
          </p:cNvSpPr>
          <p:nvPr>
            <p:ph type="title" idx="4294967295"/>
          </p:nvPr>
        </p:nvSpPr>
        <p:spPr>
          <a:xfrm>
            <a:off x="457200" y="1169988"/>
            <a:ext cx="6802438" cy="454025"/>
          </a:xfrm>
        </p:spPr>
        <p:txBody>
          <a:bodyPr tIns="45700" bIns="45700"/>
          <a:lstStyle/>
          <a:p>
            <a:pPr marL="484188" indent="-1588" eaLnBrk="1" hangingPunct="1">
              <a:buClr>
                <a:srgbClr val="76D7EF"/>
              </a:buClr>
              <a:buSzPct val="25000"/>
              <a:buFont typeface="Questrial"/>
              <a:buNone/>
            </a:pPr>
            <a:r>
              <a:rPr lang="en-US" sz="2400" smtClean="0">
                <a:solidFill>
                  <a:srgbClr val="76D7EF"/>
                </a:solidFill>
                <a:latin typeface="Questrial"/>
                <a:ea typeface="Questrial"/>
                <a:cs typeface="Questrial"/>
                <a:sym typeface="Questrial"/>
              </a:rPr>
              <a:t>Level 1 - Establish Class Roster/Team Profile</a:t>
            </a:r>
          </a:p>
        </p:txBody>
      </p:sp>
      <p:pic>
        <p:nvPicPr>
          <p:cNvPr id="83972" name="Shape 447"/>
          <p:cNvPicPr preferRelativeResize="0">
            <a:picLocks noChangeAspect="1" noChangeArrowheads="1"/>
          </p:cNvPicPr>
          <p:nvPr/>
        </p:nvPicPr>
        <p:blipFill>
          <a:blip r:embed="rId4"/>
          <a:srcRect/>
          <a:stretch>
            <a:fillRect/>
          </a:stretch>
        </p:blipFill>
        <p:spPr bwMode="auto">
          <a:xfrm>
            <a:off x="2043113" y="1857375"/>
            <a:ext cx="5057775" cy="430530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hape 452"/>
          <p:cNvSpPr txBox="1">
            <a:spLocks noGrp="1"/>
          </p:cNvSpPr>
          <p:nvPr>
            <p:ph type="title"/>
          </p:nvPr>
        </p:nvSpPr>
        <p:spPr>
          <a:xfrm>
            <a:off x="457200" y="152400"/>
            <a:ext cx="8229600" cy="1398588"/>
          </a:xfrm>
        </p:spPr>
        <p:txBody>
          <a:bodyPr tIns="45700" bIns="45700"/>
          <a:lstStyle/>
          <a:p>
            <a:pPr marL="484188" indent="-1588" eaLnBrk="1" hangingPunct="1">
              <a:spcBef>
                <a:spcPct val="0"/>
              </a:spcBef>
              <a:buSzPct val="25000"/>
            </a:pPr>
            <a:r>
              <a:rPr lang="en-US" sz="4200" smtClean="0">
                <a:solidFill>
                  <a:srgbClr val="76D7EF"/>
                </a:solidFill>
                <a:latin typeface="Questrial"/>
                <a:ea typeface="Questrial"/>
                <a:cs typeface="Questrial"/>
                <a:sym typeface="Questrial"/>
              </a:rPr>
              <a:t>Data Flow Diagrams</a:t>
            </a:r>
          </a:p>
        </p:txBody>
      </p:sp>
      <p:pic>
        <p:nvPicPr>
          <p:cNvPr id="86018" name="Shape 453"/>
          <p:cNvPicPr preferRelativeResize="0">
            <a:picLocks noChangeAspect="1" noChangeArrowheads="1"/>
          </p:cNvPicPr>
          <p:nvPr/>
        </p:nvPicPr>
        <p:blipFill>
          <a:blip r:embed="rId3"/>
          <a:srcRect/>
          <a:stretch>
            <a:fillRect/>
          </a:stretch>
        </p:blipFill>
        <p:spPr bwMode="auto">
          <a:xfrm>
            <a:off x="7086600" y="-76200"/>
            <a:ext cx="2362200" cy="1498600"/>
          </a:xfrm>
          <a:prstGeom prst="rect">
            <a:avLst/>
          </a:prstGeom>
          <a:noFill/>
          <a:ln w="9525">
            <a:noFill/>
            <a:miter lim="800000"/>
            <a:headEnd/>
            <a:tailEnd/>
          </a:ln>
        </p:spPr>
      </p:pic>
      <p:sp>
        <p:nvSpPr>
          <p:cNvPr id="86019" name="Shape 454"/>
          <p:cNvSpPr txBox="1">
            <a:spLocks noGrp="1"/>
          </p:cNvSpPr>
          <p:nvPr>
            <p:ph type="title" idx="4294967295"/>
          </p:nvPr>
        </p:nvSpPr>
        <p:spPr>
          <a:xfrm>
            <a:off x="457200" y="1169988"/>
            <a:ext cx="6802438" cy="454025"/>
          </a:xfrm>
        </p:spPr>
        <p:txBody>
          <a:bodyPr tIns="45700" bIns="45700"/>
          <a:lstStyle/>
          <a:p>
            <a:pPr marL="484188" indent="-1588" eaLnBrk="1" hangingPunct="1">
              <a:buClr>
                <a:srgbClr val="76D7EF"/>
              </a:buClr>
              <a:buSzPct val="25000"/>
              <a:buFont typeface="Questrial"/>
              <a:buNone/>
            </a:pPr>
            <a:r>
              <a:rPr lang="en-US" sz="2400" smtClean="0">
                <a:solidFill>
                  <a:srgbClr val="76D7EF"/>
                </a:solidFill>
                <a:latin typeface="Questrial"/>
                <a:ea typeface="Questrial"/>
                <a:cs typeface="Questrial"/>
                <a:sym typeface="Questrial"/>
              </a:rPr>
              <a:t>Level 1 - Manage Team Evaluations</a:t>
            </a:r>
          </a:p>
        </p:txBody>
      </p:sp>
      <p:pic>
        <p:nvPicPr>
          <p:cNvPr id="86020" name="Shape 455"/>
          <p:cNvPicPr preferRelativeResize="0">
            <a:picLocks noChangeAspect="1" noChangeArrowheads="1"/>
          </p:cNvPicPr>
          <p:nvPr/>
        </p:nvPicPr>
        <p:blipFill>
          <a:blip r:embed="rId4"/>
          <a:srcRect/>
          <a:stretch>
            <a:fillRect/>
          </a:stretch>
        </p:blipFill>
        <p:spPr bwMode="auto">
          <a:xfrm>
            <a:off x="2638425" y="1809750"/>
            <a:ext cx="3867150" cy="451485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hape 460"/>
          <p:cNvSpPr txBox="1">
            <a:spLocks noGrp="1"/>
          </p:cNvSpPr>
          <p:nvPr>
            <p:ph type="title"/>
          </p:nvPr>
        </p:nvSpPr>
        <p:spPr>
          <a:xfrm>
            <a:off x="457200" y="152400"/>
            <a:ext cx="8229600" cy="1398588"/>
          </a:xfrm>
        </p:spPr>
        <p:txBody>
          <a:bodyPr tIns="45700" bIns="45700"/>
          <a:lstStyle/>
          <a:p>
            <a:pPr marL="484188" indent="-1588" eaLnBrk="1" hangingPunct="1">
              <a:spcBef>
                <a:spcPct val="0"/>
              </a:spcBef>
              <a:buSzPct val="25000"/>
            </a:pPr>
            <a:r>
              <a:rPr lang="en-US" sz="4200" smtClean="0">
                <a:solidFill>
                  <a:srgbClr val="76D7EF"/>
                </a:solidFill>
                <a:latin typeface="Questrial"/>
                <a:ea typeface="Questrial"/>
                <a:cs typeface="Questrial"/>
                <a:sym typeface="Questrial"/>
              </a:rPr>
              <a:t>Data Flow Diagrams</a:t>
            </a:r>
          </a:p>
        </p:txBody>
      </p:sp>
      <p:pic>
        <p:nvPicPr>
          <p:cNvPr id="88066" name="Shape 461"/>
          <p:cNvPicPr preferRelativeResize="0">
            <a:picLocks noChangeAspect="1" noChangeArrowheads="1"/>
          </p:cNvPicPr>
          <p:nvPr/>
        </p:nvPicPr>
        <p:blipFill>
          <a:blip r:embed="rId3"/>
          <a:srcRect/>
          <a:stretch>
            <a:fillRect/>
          </a:stretch>
        </p:blipFill>
        <p:spPr bwMode="auto">
          <a:xfrm>
            <a:off x="7086600" y="-76200"/>
            <a:ext cx="2362200" cy="1498600"/>
          </a:xfrm>
          <a:prstGeom prst="rect">
            <a:avLst/>
          </a:prstGeom>
          <a:noFill/>
          <a:ln w="9525">
            <a:noFill/>
            <a:miter lim="800000"/>
            <a:headEnd/>
            <a:tailEnd/>
          </a:ln>
        </p:spPr>
      </p:pic>
      <p:pic>
        <p:nvPicPr>
          <p:cNvPr id="88067" name="Shape 462"/>
          <p:cNvPicPr preferRelativeResize="0">
            <a:picLocks noChangeAspect="1" noChangeArrowheads="1"/>
          </p:cNvPicPr>
          <p:nvPr/>
        </p:nvPicPr>
        <p:blipFill>
          <a:blip r:embed="rId4"/>
          <a:srcRect/>
          <a:stretch>
            <a:fillRect/>
          </a:stretch>
        </p:blipFill>
        <p:spPr bwMode="auto">
          <a:xfrm>
            <a:off x="2143125" y="1758950"/>
            <a:ext cx="4857750" cy="3981450"/>
          </a:xfrm>
          <a:prstGeom prst="rect">
            <a:avLst/>
          </a:prstGeom>
          <a:noFill/>
          <a:ln w="9525">
            <a:noFill/>
            <a:miter lim="800000"/>
            <a:headEnd/>
            <a:tailEnd/>
          </a:ln>
        </p:spPr>
      </p:pic>
      <p:sp>
        <p:nvSpPr>
          <p:cNvPr id="88068" name="Shape 463"/>
          <p:cNvSpPr txBox="1">
            <a:spLocks noGrp="1"/>
          </p:cNvSpPr>
          <p:nvPr>
            <p:ph type="title" idx="4294967295"/>
          </p:nvPr>
        </p:nvSpPr>
        <p:spPr>
          <a:xfrm>
            <a:off x="457200" y="1169988"/>
            <a:ext cx="6802438" cy="454025"/>
          </a:xfrm>
        </p:spPr>
        <p:txBody>
          <a:bodyPr tIns="45700" bIns="45700"/>
          <a:lstStyle/>
          <a:p>
            <a:pPr marL="484188" indent="-1588" eaLnBrk="1" hangingPunct="1">
              <a:buClr>
                <a:srgbClr val="76D7EF"/>
              </a:buClr>
              <a:buSzPct val="25000"/>
              <a:buFont typeface="Questrial"/>
              <a:buNone/>
            </a:pPr>
            <a:r>
              <a:rPr lang="en-US" sz="2400" smtClean="0">
                <a:solidFill>
                  <a:srgbClr val="76D7EF"/>
                </a:solidFill>
                <a:latin typeface="Questrial"/>
                <a:ea typeface="Questrial"/>
                <a:cs typeface="Questrial"/>
                <a:sym typeface="Questrial"/>
              </a:rPr>
              <a:t>Level 1 - Manage User Permissions</a:t>
            </a: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hape 260"/>
          <p:cNvSpPr txBox="1">
            <a:spLocks noGrp="1"/>
          </p:cNvSpPr>
          <p:nvPr>
            <p:ph type="title"/>
          </p:nvPr>
        </p:nvSpPr>
        <p:spPr>
          <a:xfrm>
            <a:off x="0" y="228600"/>
            <a:ext cx="8229600" cy="1398588"/>
          </a:xfrm>
        </p:spPr>
        <p:txBody>
          <a:bodyPr tIns="45700" bIns="45700"/>
          <a:lstStyle/>
          <a:p>
            <a:pPr marL="484188" indent="-1588" eaLnBrk="1" hangingPunct="1">
              <a:spcBef>
                <a:spcPct val="0"/>
              </a:spcBef>
              <a:buSzPct val="25000"/>
            </a:pPr>
            <a:r>
              <a:rPr lang="en-US" sz="4200" smtClean="0">
                <a:solidFill>
                  <a:srgbClr val="76D7EF"/>
                </a:solidFill>
                <a:latin typeface="Questrial"/>
                <a:ea typeface="Questrial"/>
                <a:cs typeface="Questrial"/>
                <a:sym typeface="Questrial"/>
              </a:rPr>
              <a:t>Agenda</a:t>
            </a:r>
          </a:p>
        </p:txBody>
      </p:sp>
      <p:pic>
        <p:nvPicPr>
          <p:cNvPr id="43018" name="Shape 269"/>
          <p:cNvPicPr preferRelativeResize="0">
            <a:picLocks noChangeAspect="1" noChangeArrowheads="1"/>
          </p:cNvPicPr>
          <p:nvPr/>
        </p:nvPicPr>
        <p:blipFill>
          <a:blip r:embed="rId3"/>
          <a:srcRect/>
          <a:stretch>
            <a:fillRect/>
          </a:stretch>
        </p:blipFill>
        <p:spPr bwMode="auto">
          <a:xfrm>
            <a:off x="7010400" y="327025"/>
            <a:ext cx="2133600" cy="1328738"/>
          </a:xfrm>
          <a:prstGeom prst="rect">
            <a:avLst/>
          </a:prstGeom>
          <a:noFill/>
          <a:ln w="9525">
            <a:noFill/>
            <a:miter lim="800000"/>
            <a:headEnd/>
            <a:tailEnd/>
          </a:ln>
        </p:spPr>
      </p:pic>
      <p:sp>
        <p:nvSpPr>
          <p:cNvPr id="43022" name="Shape 188"/>
          <p:cNvSpPr>
            <a:spLocks noChangeArrowheads="1"/>
          </p:cNvSpPr>
          <p:nvPr/>
        </p:nvSpPr>
        <p:spPr bwMode="auto">
          <a:xfrm>
            <a:off x="685800" y="1752600"/>
            <a:ext cx="7924800" cy="474663"/>
          </a:xfrm>
          <a:prstGeom prst="roundRect">
            <a:avLst>
              <a:gd name="adj" fmla="val 16667"/>
            </a:avLst>
          </a:prstGeom>
          <a:solidFill>
            <a:schemeClr val="accent1"/>
          </a:solidFill>
          <a:ln w="25400">
            <a:solidFill>
              <a:schemeClr val="accent1"/>
            </a:solidFill>
            <a:round/>
            <a:headEnd/>
            <a:tailEnd/>
          </a:ln>
        </p:spPr>
        <p:txBody>
          <a:bodyPr lIns="91425" tIns="45700" rIns="91425" bIns="45700" anchor="ctr"/>
          <a:lstStyle/>
          <a:p>
            <a:pPr algn="ctr">
              <a:buSzPct val="25000"/>
            </a:pPr>
            <a:r>
              <a:rPr lang="en-US" sz="3200">
                <a:solidFill>
                  <a:schemeClr val="bg1"/>
                </a:solidFill>
                <a:latin typeface="Questrial"/>
                <a:ea typeface="Questrial"/>
                <a:cs typeface="Questrial"/>
                <a:sym typeface="Questrial"/>
              </a:rPr>
              <a:t>Introduction</a:t>
            </a:r>
          </a:p>
        </p:txBody>
      </p:sp>
      <p:sp>
        <p:nvSpPr>
          <p:cNvPr id="43023" name="Shape 189"/>
          <p:cNvSpPr>
            <a:spLocks noChangeArrowheads="1"/>
          </p:cNvSpPr>
          <p:nvPr/>
        </p:nvSpPr>
        <p:spPr bwMode="auto">
          <a:xfrm>
            <a:off x="685800" y="2224088"/>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chemeClr val="bg1"/>
                </a:solidFill>
                <a:latin typeface="Questrial"/>
                <a:ea typeface="Questrial"/>
                <a:cs typeface="Questrial"/>
                <a:sym typeface="Questrial"/>
              </a:rPr>
              <a:t>Development and Production Environment</a:t>
            </a:r>
          </a:p>
        </p:txBody>
      </p:sp>
      <p:sp>
        <p:nvSpPr>
          <p:cNvPr id="43024" name="Shape 190"/>
          <p:cNvSpPr>
            <a:spLocks noChangeArrowheads="1"/>
          </p:cNvSpPr>
          <p:nvPr/>
        </p:nvSpPr>
        <p:spPr bwMode="auto">
          <a:xfrm>
            <a:off x="685800" y="2667000"/>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chemeClr val="bg1"/>
                </a:solidFill>
                <a:latin typeface="Questrial"/>
                <a:ea typeface="Questrial"/>
                <a:cs typeface="Questrial"/>
                <a:sym typeface="Questrial"/>
              </a:rPr>
              <a:t>Data Flow Diagrams</a:t>
            </a:r>
          </a:p>
        </p:txBody>
      </p:sp>
      <p:sp>
        <p:nvSpPr>
          <p:cNvPr id="43025" name="Shape 191"/>
          <p:cNvSpPr>
            <a:spLocks noChangeArrowheads="1"/>
          </p:cNvSpPr>
          <p:nvPr/>
        </p:nvSpPr>
        <p:spPr bwMode="auto">
          <a:xfrm>
            <a:off x="685800" y="3124200"/>
            <a:ext cx="7924800" cy="476250"/>
          </a:xfrm>
          <a:prstGeom prst="roundRect">
            <a:avLst>
              <a:gd name="adj" fmla="val 16667"/>
            </a:avLst>
          </a:prstGeom>
          <a:solidFill>
            <a:schemeClr val="bg1"/>
          </a:solidFill>
          <a:ln w="25400">
            <a:solidFill>
              <a:srgbClr val="21768C"/>
            </a:solidFill>
            <a:round/>
            <a:headEnd/>
            <a:tailEnd/>
          </a:ln>
        </p:spPr>
        <p:txBody>
          <a:bodyPr lIns="91425" tIns="45700" rIns="91425" bIns="45700" anchor="ctr"/>
          <a:lstStyle/>
          <a:p>
            <a:pPr algn="ctr">
              <a:buSzPct val="25000"/>
            </a:pPr>
            <a:r>
              <a:rPr lang="en-US" sz="2800">
                <a:solidFill>
                  <a:schemeClr val="tx1"/>
                </a:solidFill>
                <a:latin typeface="Questrial"/>
                <a:ea typeface="Questrial"/>
                <a:cs typeface="Questrial"/>
                <a:sym typeface="Questrial"/>
              </a:rPr>
              <a:t>Test Plans</a:t>
            </a:r>
          </a:p>
        </p:txBody>
      </p:sp>
      <p:sp>
        <p:nvSpPr>
          <p:cNvPr id="43026" name="Shape 192"/>
          <p:cNvSpPr>
            <a:spLocks noChangeArrowheads="1"/>
          </p:cNvSpPr>
          <p:nvPr/>
        </p:nvSpPr>
        <p:spPr bwMode="auto">
          <a:xfrm>
            <a:off x="685800" y="3595688"/>
            <a:ext cx="7924800" cy="474662"/>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Website Map</a:t>
            </a:r>
          </a:p>
        </p:txBody>
      </p:sp>
      <p:sp>
        <p:nvSpPr>
          <p:cNvPr id="43027" name="Shape 193"/>
          <p:cNvSpPr>
            <a:spLocks noChangeArrowheads="1"/>
          </p:cNvSpPr>
          <p:nvPr/>
        </p:nvSpPr>
        <p:spPr bwMode="auto">
          <a:xfrm>
            <a:off x="685800" y="4038600"/>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UML Activity Diagrams</a:t>
            </a:r>
          </a:p>
        </p:txBody>
      </p:sp>
      <p:sp>
        <p:nvSpPr>
          <p:cNvPr id="43028" name="Shape 194"/>
          <p:cNvSpPr>
            <a:spLocks noChangeArrowheads="1"/>
          </p:cNvSpPr>
          <p:nvPr/>
        </p:nvSpPr>
        <p:spPr bwMode="auto">
          <a:xfrm>
            <a:off x="685800" y="4510088"/>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UML Deployment Diagrams</a:t>
            </a:r>
          </a:p>
        </p:txBody>
      </p:sp>
      <p:sp>
        <p:nvSpPr>
          <p:cNvPr id="43029" name="Shape 195"/>
          <p:cNvSpPr>
            <a:spLocks noChangeArrowheads="1"/>
          </p:cNvSpPr>
          <p:nvPr/>
        </p:nvSpPr>
        <p:spPr bwMode="auto">
          <a:xfrm>
            <a:off x="685800" y="4967288"/>
            <a:ext cx="7924800" cy="474662"/>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Team Website</a:t>
            </a:r>
          </a:p>
        </p:txBody>
      </p:sp>
      <p:sp>
        <p:nvSpPr>
          <p:cNvPr id="43030" name="Shape 197"/>
          <p:cNvSpPr>
            <a:spLocks noChangeArrowheads="1"/>
          </p:cNvSpPr>
          <p:nvPr/>
        </p:nvSpPr>
        <p:spPr bwMode="auto">
          <a:xfrm>
            <a:off x="685800" y="5424488"/>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Prototype</a:t>
            </a:r>
          </a:p>
        </p:txBody>
      </p:sp>
      <p:sp>
        <p:nvSpPr>
          <p:cNvPr id="43031" name="Shape 198"/>
          <p:cNvSpPr>
            <a:spLocks noChangeArrowheads="1"/>
          </p:cNvSpPr>
          <p:nvPr/>
        </p:nvSpPr>
        <p:spPr bwMode="auto">
          <a:xfrm>
            <a:off x="685800" y="5867400"/>
            <a:ext cx="7924800" cy="5524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Timeline</a:t>
            </a: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hape 276"/>
          <p:cNvSpPr txBox="1">
            <a:spLocks noGrp="1"/>
          </p:cNvSpPr>
          <p:nvPr>
            <p:ph type="title" idx="4294967295"/>
          </p:nvPr>
        </p:nvSpPr>
        <p:spPr>
          <a:xfrm>
            <a:off x="-138113" y="254000"/>
            <a:ext cx="8229601" cy="1398588"/>
          </a:xfrm>
        </p:spPr>
        <p:txBody>
          <a:bodyPr tIns="45700" bIns="45700"/>
          <a:lstStyle/>
          <a:p>
            <a:pPr marL="484188" indent="-1588" eaLnBrk="1" hangingPunct="1">
              <a:buClr>
                <a:srgbClr val="76D7EF"/>
              </a:buClr>
              <a:buSzPct val="25000"/>
              <a:buFont typeface="Questrial"/>
              <a:buNone/>
            </a:pPr>
            <a:r>
              <a:rPr lang="en-US" sz="4200" smtClean="0">
                <a:solidFill>
                  <a:srgbClr val="76D7EF"/>
                </a:solidFill>
                <a:latin typeface="Questrial"/>
                <a:ea typeface="Questrial"/>
                <a:cs typeface="Questrial"/>
                <a:sym typeface="Questrial"/>
              </a:rPr>
              <a:t>Test Directory</a:t>
            </a:r>
          </a:p>
        </p:txBody>
      </p:sp>
      <p:sp>
        <p:nvSpPr>
          <p:cNvPr id="156675" name="Shape 277"/>
          <p:cNvSpPr txBox="1">
            <a:spLocks noGrp="1"/>
          </p:cNvSpPr>
          <p:nvPr>
            <p:ph type="body" idx="4294967295"/>
          </p:nvPr>
        </p:nvSpPr>
        <p:spPr/>
        <p:txBody>
          <a:bodyPr tIns="45700" bIns="45700"/>
          <a:lstStyle/>
          <a:p>
            <a:pPr marL="447675" indent="-384175" eaLnBrk="1" hangingPunct="1">
              <a:buClr>
                <a:schemeClr val="accent1"/>
              </a:buClr>
              <a:buSzPct val="80000"/>
              <a:buFont typeface="Noto Symbol"/>
              <a:buNone/>
            </a:pPr>
            <a:endParaRPr lang="en-US" sz="3000" smtClean="0">
              <a:solidFill>
                <a:srgbClr val="FFFFFF"/>
              </a:solidFill>
              <a:latin typeface="Questrial"/>
              <a:ea typeface="Questrial"/>
              <a:cs typeface="Questrial"/>
              <a:sym typeface="Questrial"/>
            </a:endParaRPr>
          </a:p>
        </p:txBody>
      </p:sp>
      <p:pic>
        <p:nvPicPr>
          <p:cNvPr id="156676" name="Shape 278"/>
          <p:cNvPicPr preferRelativeResize="0">
            <a:picLocks noChangeAspect="1" noChangeArrowheads="1"/>
          </p:cNvPicPr>
          <p:nvPr/>
        </p:nvPicPr>
        <p:blipFill>
          <a:blip r:embed="rId3"/>
          <a:srcRect/>
          <a:stretch>
            <a:fillRect/>
          </a:stretch>
        </p:blipFill>
        <p:spPr bwMode="auto">
          <a:xfrm>
            <a:off x="7086600" y="-76200"/>
            <a:ext cx="2362200" cy="1498600"/>
          </a:xfrm>
          <a:prstGeom prst="rect">
            <a:avLst/>
          </a:prstGeom>
          <a:noFill/>
          <a:ln w="9525">
            <a:noFill/>
            <a:miter lim="800000"/>
            <a:headEnd/>
            <a:tailEnd/>
          </a:ln>
        </p:spPr>
      </p:pic>
      <p:pic>
        <p:nvPicPr>
          <p:cNvPr id="156678" name="Picture 6" descr="d1eD0B_v_Uu6ahPSGMOcOrcKnLxlQZ8OxW80cUUoRAHAeVrtRPXi-5-5a0dUIwltIOvDyMsLS4KoFd1lndI-EJRf83fhiTMyph35B5Ih4yC0zai6Z7K7gOZdS3tKWmWuyg"/>
          <p:cNvPicPr>
            <a:picLocks noChangeAspect="1" noChangeArrowheads="1"/>
          </p:cNvPicPr>
          <p:nvPr/>
        </p:nvPicPr>
        <p:blipFill>
          <a:blip r:embed="rId4"/>
          <a:srcRect/>
          <a:stretch>
            <a:fillRect/>
          </a:stretch>
        </p:blipFill>
        <p:spPr bwMode="auto">
          <a:xfrm>
            <a:off x="1143000" y="1295400"/>
            <a:ext cx="7086600" cy="5387975"/>
          </a:xfrm>
          <a:prstGeom prst="rect">
            <a:avLst/>
          </a:prstGeom>
          <a:noFill/>
        </p:spPr>
      </p:pic>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hape 276"/>
          <p:cNvSpPr txBox="1">
            <a:spLocks noGrp="1"/>
          </p:cNvSpPr>
          <p:nvPr>
            <p:ph type="title" idx="4294967295"/>
          </p:nvPr>
        </p:nvSpPr>
        <p:spPr>
          <a:xfrm>
            <a:off x="0" y="228600"/>
            <a:ext cx="8229600" cy="1398588"/>
          </a:xfrm>
        </p:spPr>
        <p:txBody>
          <a:bodyPr tIns="45700" bIns="45700"/>
          <a:lstStyle/>
          <a:p>
            <a:pPr marL="484188" indent="-1588" eaLnBrk="1" hangingPunct="1">
              <a:buClr>
                <a:srgbClr val="76D7EF"/>
              </a:buClr>
              <a:buSzPct val="25000"/>
              <a:buFont typeface="Questrial"/>
              <a:buNone/>
            </a:pPr>
            <a:r>
              <a:rPr lang="en-US" sz="4200" smtClean="0">
                <a:solidFill>
                  <a:srgbClr val="76D7EF"/>
                </a:solidFill>
                <a:latin typeface="Questrial"/>
                <a:ea typeface="Questrial"/>
                <a:cs typeface="Questrial"/>
                <a:sym typeface="Questrial"/>
              </a:rPr>
              <a:t>Unit Test 1</a:t>
            </a:r>
          </a:p>
        </p:txBody>
      </p:sp>
      <p:sp>
        <p:nvSpPr>
          <p:cNvPr id="158723" name="Shape 277"/>
          <p:cNvSpPr txBox="1">
            <a:spLocks noGrp="1"/>
          </p:cNvSpPr>
          <p:nvPr>
            <p:ph type="body" idx="4294967295"/>
          </p:nvPr>
        </p:nvSpPr>
        <p:spPr/>
        <p:txBody>
          <a:bodyPr tIns="45700" bIns="45700"/>
          <a:lstStyle/>
          <a:p>
            <a:pPr marL="447675" indent="-384175" eaLnBrk="1" hangingPunct="1">
              <a:buClr>
                <a:schemeClr val="accent1"/>
              </a:buClr>
              <a:buSzPct val="80000"/>
              <a:buFont typeface="Noto Symbol"/>
              <a:buNone/>
            </a:pPr>
            <a:endParaRPr lang="en-US" sz="3000" smtClean="0">
              <a:solidFill>
                <a:srgbClr val="FFFFFF"/>
              </a:solidFill>
              <a:latin typeface="Questrial"/>
              <a:ea typeface="Questrial"/>
              <a:cs typeface="Questrial"/>
              <a:sym typeface="Questrial"/>
            </a:endParaRPr>
          </a:p>
        </p:txBody>
      </p:sp>
      <p:pic>
        <p:nvPicPr>
          <p:cNvPr id="158724" name="Shape 278"/>
          <p:cNvPicPr preferRelativeResize="0">
            <a:picLocks noChangeAspect="1" noChangeArrowheads="1"/>
          </p:cNvPicPr>
          <p:nvPr/>
        </p:nvPicPr>
        <p:blipFill>
          <a:blip r:embed="rId3"/>
          <a:srcRect/>
          <a:stretch>
            <a:fillRect/>
          </a:stretch>
        </p:blipFill>
        <p:spPr bwMode="auto">
          <a:xfrm>
            <a:off x="7086600" y="-76200"/>
            <a:ext cx="2362200" cy="1498600"/>
          </a:xfrm>
          <a:prstGeom prst="rect">
            <a:avLst/>
          </a:prstGeom>
          <a:noFill/>
          <a:ln w="9525">
            <a:noFill/>
            <a:miter lim="800000"/>
            <a:headEnd/>
            <a:tailEnd/>
          </a:ln>
        </p:spPr>
      </p:pic>
      <p:pic>
        <p:nvPicPr>
          <p:cNvPr id="158727" name="Picture 7" descr="JBu7MBjEtE6MR47NjuP6lMpTlZXKqVuaONi8oRW4TgV_iLiWyybFET0n9faOgsmx9V_To-8AFEEoMeLqUX_ccm-H_WP1NraD6FMo2jtgX2WaEFMdkDt_BQEzjIulOEvREA"/>
          <p:cNvPicPr>
            <a:picLocks noChangeAspect="1" noChangeArrowheads="1"/>
          </p:cNvPicPr>
          <p:nvPr/>
        </p:nvPicPr>
        <p:blipFill>
          <a:blip r:embed="rId4"/>
          <a:srcRect/>
          <a:stretch>
            <a:fillRect/>
          </a:stretch>
        </p:blipFill>
        <p:spPr bwMode="auto">
          <a:xfrm>
            <a:off x="457200" y="1219200"/>
            <a:ext cx="8153400" cy="5408613"/>
          </a:xfrm>
          <a:prstGeom prst="rect">
            <a:avLst/>
          </a:prstGeom>
          <a:noFill/>
        </p:spPr>
      </p:pic>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hape 276"/>
          <p:cNvSpPr txBox="1">
            <a:spLocks noGrp="1"/>
          </p:cNvSpPr>
          <p:nvPr>
            <p:ph type="title" idx="4294967295"/>
          </p:nvPr>
        </p:nvSpPr>
        <p:spPr>
          <a:xfrm>
            <a:off x="0" y="228600"/>
            <a:ext cx="8229600" cy="1398588"/>
          </a:xfrm>
        </p:spPr>
        <p:txBody>
          <a:bodyPr tIns="45700" bIns="45700"/>
          <a:lstStyle/>
          <a:p>
            <a:pPr marL="484188" indent="-1588" eaLnBrk="1" hangingPunct="1">
              <a:buClr>
                <a:srgbClr val="76D7EF"/>
              </a:buClr>
              <a:buSzPct val="25000"/>
              <a:buFont typeface="Questrial"/>
              <a:buNone/>
            </a:pPr>
            <a:r>
              <a:rPr lang="en-US" sz="4200" smtClean="0">
                <a:solidFill>
                  <a:srgbClr val="76D7EF"/>
                </a:solidFill>
                <a:latin typeface="Questrial"/>
                <a:ea typeface="Questrial"/>
                <a:cs typeface="Questrial"/>
                <a:sym typeface="Questrial"/>
              </a:rPr>
              <a:t>Unit Test 2</a:t>
            </a:r>
          </a:p>
        </p:txBody>
      </p:sp>
      <p:sp>
        <p:nvSpPr>
          <p:cNvPr id="160771" name="Shape 277"/>
          <p:cNvSpPr txBox="1">
            <a:spLocks noGrp="1"/>
          </p:cNvSpPr>
          <p:nvPr>
            <p:ph type="body" idx="4294967295"/>
          </p:nvPr>
        </p:nvSpPr>
        <p:spPr/>
        <p:txBody>
          <a:bodyPr tIns="45700" bIns="45700"/>
          <a:lstStyle/>
          <a:p>
            <a:pPr marL="447675" indent="-384175" eaLnBrk="1" hangingPunct="1">
              <a:buClr>
                <a:schemeClr val="accent1"/>
              </a:buClr>
              <a:buSzPct val="80000"/>
              <a:buFont typeface="Noto Symbol"/>
              <a:buNone/>
            </a:pPr>
            <a:endParaRPr lang="en-US" sz="3000" smtClean="0">
              <a:solidFill>
                <a:srgbClr val="FFFFFF"/>
              </a:solidFill>
              <a:latin typeface="Questrial"/>
              <a:ea typeface="Questrial"/>
              <a:cs typeface="Questrial"/>
              <a:sym typeface="Questrial"/>
            </a:endParaRPr>
          </a:p>
        </p:txBody>
      </p:sp>
      <p:pic>
        <p:nvPicPr>
          <p:cNvPr id="160772" name="Shape 278"/>
          <p:cNvPicPr preferRelativeResize="0">
            <a:picLocks noChangeAspect="1" noChangeArrowheads="1"/>
          </p:cNvPicPr>
          <p:nvPr/>
        </p:nvPicPr>
        <p:blipFill>
          <a:blip r:embed="rId3"/>
          <a:srcRect/>
          <a:stretch>
            <a:fillRect/>
          </a:stretch>
        </p:blipFill>
        <p:spPr bwMode="auto">
          <a:xfrm>
            <a:off x="7086600" y="-76200"/>
            <a:ext cx="2362200" cy="1498600"/>
          </a:xfrm>
          <a:prstGeom prst="rect">
            <a:avLst/>
          </a:prstGeom>
          <a:noFill/>
          <a:ln w="9525">
            <a:noFill/>
            <a:miter lim="800000"/>
            <a:headEnd/>
            <a:tailEnd/>
          </a:ln>
        </p:spPr>
      </p:pic>
      <p:pic>
        <p:nvPicPr>
          <p:cNvPr id="160775" name="Picture 7" descr="X0tEBiqs2_LcuFipMHcng-7AxUOm_17ENXjV_ecKkilLqIGtdLdXVHbTQw2cZYDLTPUunezUS2OEGbhHozEM9IHsTZchj6imlYa2Hivn8GPx8rxYVbQiP61XM3X5CdgnOw"/>
          <p:cNvPicPr>
            <a:picLocks noChangeAspect="1" noChangeArrowheads="1"/>
          </p:cNvPicPr>
          <p:nvPr/>
        </p:nvPicPr>
        <p:blipFill>
          <a:blip r:embed="rId4"/>
          <a:srcRect/>
          <a:stretch>
            <a:fillRect/>
          </a:stretch>
        </p:blipFill>
        <p:spPr bwMode="auto">
          <a:xfrm>
            <a:off x="457200" y="1244600"/>
            <a:ext cx="8353425" cy="5384800"/>
          </a:xfrm>
          <a:prstGeom prst="rect">
            <a:avLst/>
          </a:prstGeom>
          <a:noFill/>
        </p:spPr>
      </p:pic>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hape 276"/>
          <p:cNvSpPr txBox="1">
            <a:spLocks noGrp="1"/>
          </p:cNvSpPr>
          <p:nvPr>
            <p:ph type="title" idx="4294967295"/>
          </p:nvPr>
        </p:nvSpPr>
        <p:spPr>
          <a:xfrm>
            <a:off x="0" y="228600"/>
            <a:ext cx="8229600" cy="1398588"/>
          </a:xfrm>
        </p:spPr>
        <p:txBody>
          <a:bodyPr tIns="45700" bIns="45700"/>
          <a:lstStyle/>
          <a:p>
            <a:pPr marL="484188" indent="-1588" eaLnBrk="1" hangingPunct="1">
              <a:buClr>
                <a:srgbClr val="76D7EF"/>
              </a:buClr>
              <a:buSzPct val="25000"/>
              <a:buFont typeface="Questrial"/>
              <a:buNone/>
            </a:pPr>
            <a:r>
              <a:rPr lang="en-US" sz="4200" smtClean="0">
                <a:solidFill>
                  <a:srgbClr val="76D7EF"/>
                </a:solidFill>
                <a:latin typeface="Questrial"/>
                <a:ea typeface="Questrial"/>
                <a:cs typeface="Questrial"/>
                <a:sym typeface="Questrial"/>
              </a:rPr>
              <a:t>Unit Test 3</a:t>
            </a:r>
          </a:p>
        </p:txBody>
      </p:sp>
      <p:sp>
        <p:nvSpPr>
          <p:cNvPr id="162819" name="Shape 277"/>
          <p:cNvSpPr txBox="1">
            <a:spLocks noGrp="1"/>
          </p:cNvSpPr>
          <p:nvPr>
            <p:ph type="body" idx="4294967295"/>
          </p:nvPr>
        </p:nvSpPr>
        <p:spPr/>
        <p:txBody>
          <a:bodyPr tIns="45700" bIns="45700"/>
          <a:lstStyle/>
          <a:p>
            <a:pPr marL="447675" indent="-384175" eaLnBrk="1" hangingPunct="1">
              <a:buClr>
                <a:schemeClr val="accent1"/>
              </a:buClr>
              <a:buSzPct val="80000"/>
              <a:buFont typeface="Noto Symbol"/>
              <a:buNone/>
            </a:pPr>
            <a:endParaRPr lang="en-US" sz="3000" smtClean="0">
              <a:solidFill>
                <a:srgbClr val="FFFFFF"/>
              </a:solidFill>
              <a:latin typeface="Questrial"/>
              <a:ea typeface="Questrial"/>
              <a:cs typeface="Questrial"/>
              <a:sym typeface="Questrial"/>
            </a:endParaRPr>
          </a:p>
        </p:txBody>
      </p:sp>
      <p:pic>
        <p:nvPicPr>
          <p:cNvPr id="162820" name="Shape 278"/>
          <p:cNvPicPr preferRelativeResize="0">
            <a:picLocks noChangeAspect="1" noChangeArrowheads="1"/>
          </p:cNvPicPr>
          <p:nvPr/>
        </p:nvPicPr>
        <p:blipFill>
          <a:blip r:embed="rId3"/>
          <a:srcRect/>
          <a:stretch>
            <a:fillRect/>
          </a:stretch>
        </p:blipFill>
        <p:spPr bwMode="auto">
          <a:xfrm>
            <a:off x="7086600" y="-76200"/>
            <a:ext cx="2362200" cy="1498600"/>
          </a:xfrm>
          <a:prstGeom prst="rect">
            <a:avLst/>
          </a:prstGeom>
          <a:noFill/>
          <a:ln w="9525">
            <a:noFill/>
            <a:miter lim="800000"/>
            <a:headEnd/>
            <a:tailEnd/>
          </a:ln>
        </p:spPr>
      </p:pic>
      <p:pic>
        <p:nvPicPr>
          <p:cNvPr id="162823" name="Picture 7" descr="ceM2GiYoQ16LgZjhz4iLbsFKN_FtrClO7odwxhnU3vAIi4FWuh_1JHRLYNUO9zDeG1g0PsN34DVNmf71bf-J8M5oNIYOG1L2tDD7G5bKnUaqiCRK5dh-_o0NqCybZKeEcQ"/>
          <p:cNvPicPr>
            <a:picLocks noChangeAspect="1" noChangeArrowheads="1"/>
          </p:cNvPicPr>
          <p:nvPr/>
        </p:nvPicPr>
        <p:blipFill>
          <a:blip r:embed="rId4"/>
          <a:srcRect/>
          <a:stretch>
            <a:fillRect/>
          </a:stretch>
        </p:blipFill>
        <p:spPr bwMode="auto">
          <a:xfrm>
            <a:off x="228600" y="1828800"/>
            <a:ext cx="8686800" cy="4303713"/>
          </a:xfrm>
          <a:prstGeom prst="rect">
            <a:avLst/>
          </a:prstGeom>
          <a:noFill/>
        </p:spPr>
      </p:pic>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hape 260"/>
          <p:cNvSpPr txBox="1">
            <a:spLocks noGrp="1"/>
          </p:cNvSpPr>
          <p:nvPr>
            <p:ph type="title" idx="4294967295"/>
          </p:nvPr>
        </p:nvSpPr>
        <p:spPr>
          <a:xfrm>
            <a:off x="0" y="228600"/>
            <a:ext cx="8229600" cy="1398588"/>
          </a:xfrm>
        </p:spPr>
        <p:txBody>
          <a:bodyPr tIns="45700" bIns="45700"/>
          <a:lstStyle/>
          <a:p>
            <a:pPr marL="484188" indent="-1588" eaLnBrk="1" hangingPunct="1">
              <a:buClr>
                <a:srgbClr val="76D7EF"/>
              </a:buClr>
              <a:buSzPct val="25000"/>
              <a:buFont typeface="Questrial"/>
              <a:buNone/>
            </a:pPr>
            <a:r>
              <a:rPr lang="en-US" sz="4200" smtClean="0">
                <a:solidFill>
                  <a:srgbClr val="76D7EF"/>
                </a:solidFill>
                <a:latin typeface="Questrial"/>
                <a:ea typeface="Questrial"/>
                <a:cs typeface="Questrial"/>
                <a:sym typeface="Questrial"/>
              </a:rPr>
              <a:t>Agenda</a:t>
            </a:r>
          </a:p>
        </p:txBody>
      </p:sp>
      <p:pic>
        <p:nvPicPr>
          <p:cNvPr id="166915" name="Shape 269"/>
          <p:cNvPicPr preferRelativeResize="0">
            <a:picLocks noChangeAspect="1" noChangeArrowheads="1"/>
          </p:cNvPicPr>
          <p:nvPr/>
        </p:nvPicPr>
        <p:blipFill>
          <a:blip r:embed="rId3"/>
          <a:srcRect/>
          <a:stretch>
            <a:fillRect/>
          </a:stretch>
        </p:blipFill>
        <p:spPr bwMode="auto">
          <a:xfrm>
            <a:off x="7010400" y="327025"/>
            <a:ext cx="2133600" cy="1328738"/>
          </a:xfrm>
          <a:prstGeom prst="rect">
            <a:avLst/>
          </a:prstGeom>
          <a:noFill/>
          <a:ln w="9525">
            <a:noFill/>
            <a:miter lim="800000"/>
            <a:headEnd/>
            <a:tailEnd/>
          </a:ln>
        </p:spPr>
      </p:pic>
      <p:sp>
        <p:nvSpPr>
          <p:cNvPr id="166916" name="Shape 188"/>
          <p:cNvSpPr>
            <a:spLocks noChangeArrowheads="1"/>
          </p:cNvSpPr>
          <p:nvPr/>
        </p:nvSpPr>
        <p:spPr bwMode="auto">
          <a:xfrm>
            <a:off x="685800" y="1752600"/>
            <a:ext cx="7924800" cy="474663"/>
          </a:xfrm>
          <a:prstGeom prst="roundRect">
            <a:avLst>
              <a:gd name="adj" fmla="val 16667"/>
            </a:avLst>
          </a:prstGeom>
          <a:solidFill>
            <a:schemeClr val="accent1"/>
          </a:solidFill>
          <a:ln w="25400">
            <a:solidFill>
              <a:schemeClr val="accent1"/>
            </a:solidFill>
            <a:round/>
            <a:headEnd/>
            <a:tailEnd/>
          </a:ln>
        </p:spPr>
        <p:txBody>
          <a:bodyPr lIns="91425" tIns="45700" rIns="91425" bIns="45700" anchor="ctr"/>
          <a:lstStyle/>
          <a:p>
            <a:pPr algn="ctr">
              <a:buSzPct val="25000"/>
            </a:pPr>
            <a:r>
              <a:rPr lang="en-US" sz="3200">
                <a:solidFill>
                  <a:schemeClr val="bg1"/>
                </a:solidFill>
                <a:latin typeface="Questrial"/>
                <a:ea typeface="Questrial"/>
                <a:cs typeface="Questrial"/>
                <a:sym typeface="Questrial"/>
              </a:rPr>
              <a:t>Introduction</a:t>
            </a:r>
          </a:p>
        </p:txBody>
      </p:sp>
      <p:sp>
        <p:nvSpPr>
          <p:cNvPr id="166917" name="Shape 189"/>
          <p:cNvSpPr>
            <a:spLocks noChangeArrowheads="1"/>
          </p:cNvSpPr>
          <p:nvPr/>
        </p:nvSpPr>
        <p:spPr bwMode="auto">
          <a:xfrm>
            <a:off x="685800" y="2224088"/>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chemeClr val="bg1"/>
                </a:solidFill>
                <a:latin typeface="Questrial"/>
                <a:ea typeface="Questrial"/>
                <a:cs typeface="Questrial"/>
                <a:sym typeface="Questrial"/>
              </a:rPr>
              <a:t>Development and Production Environment</a:t>
            </a:r>
          </a:p>
        </p:txBody>
      </p:sp>
      <p:sp>
        <p:nvSpPr>
          <p:cNvPr id="166918" name="Shape 190"/>
          <p:cNvSpPr>
            <a:spLocks noChangeArrowheads="1"/>
          </p:cNvSpPr>
          <p:nvPr/>
        </p:nvSpPr>
        <p:spPr bwMode="auto">
          <a:xfrm>
            <a:off x="685800" y="2667000"/>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chemeClr val="bg1"/>
                </a:solidFill>
                <a:latin typeface="Questrial"/>
                <a:ea typeface="Questrial"/>
                <a:cs typeface="Questrial"/>
                <a:sym typeface="Questrial"/>
              </a:rPr>
              <a:t>Data Flow Diagrams</a:t>
            </a:r>
          </a:p>
        </p:txBody>
      </p:sp>
      <p:sp>
        <p:nvSpPr>
          <p:cNvPr id="166919" name="Shape 191"/>
          <p:cNvSpPr>
            <a:spLocks noChangeArrowheads="1"/>
          </p:cNvSpPr>
          <p:nvPr/>
        </p:nvSpPr>
        <p:spPr bwMode="auto">
          <a:xfrm>
            <a:off x="685800" y="3124200"/>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chemeClr val="bg1"/>
                </a:solidFill>
                <a:latin typeface="Questrial"/>
                <a:ea typeface="Questrial"/>
                <a:cs typeface="Questrial"/>
                <a:sym typeface="Questrial"/>
              </a:rPr>
              <a:t>Test Plans</a:t>
            </a:r>
          </a:p>
        </p:txBody>
      </p:sp>
      <p:sp>
        <p:nvSpPr>
          <p:cNvPr id="166920" name="Shape 192"/>
          <p:cNvSpPr>
            <a:spLocks noChangeArrowheads="1"/>
          </p:cNvSpPr>
          <p:nvPr/>
        </p:nvSpPr>
        <p:spPr bwMode="auto">
          <a:xfrm>
            <a:off x="685800" y="3581400"/>
            <a:ext cx="7924800" cy="474663"/>
          </a:xfrm>
          <a:prstGeom prst="roundRect">
            <a:avLst>
              <a:gd name="adj" fmla="val 16667"/>
            </a:avLst>
          </a:prstGeom>
          <a:solidFill>
            <a:schemeClr val="bg1"/>
          </a:solidFill>
          <a:ln w="25400">
            <a:solidFill>
              <a:srgbClr val="21768C"/>
            </a:solidFill>
            <a:round/>
            <a:headEnd/>
            <a:tailEnd/>
          </a:ln>
        </p:spPr>
        <p:txBody>
          <a:bodyPr lIns="91425" tIns="45700" rIns="91425" bIns="45700" anchor="ctr"/>
          <a:lstStyle/>
          <a:p>
            <a:pPr algn="ctr">
              <a:buSzPct val="25000"/>
            </a:pPr>
            <a:r>
              <a:rPr lang="en-US" sz="2800">
                <a:solidFill>
                  <a:schemeClr val="tx1"/>
                </a:solidFill>
                <a:latin typeface="Questrial"/>
                <a:ea typeface="Questrial"/>
                <a:cs typeface="Questrial"/>
                <a:sym typeface="Questrial"/>
              </a:rPr>
              <a:t>Website Map</a:t>
            </a:r>
          </a:p>
        </p:txBody>
      </p:sp>
      <p:sp>
        <p:nvSpPr>
          <p:cNvPr id="166921" name="Shape 193"/>
          <p:cNvSpPr>
            <a:spLocks noChangeArrowheads="1"/>
          </p:cNvSpPr>
          <p:nvPr/>
        </p:nvSpPr>
        <p:spPr bwMode="auto">
          <a:xfrm>
            <a:off x="685800" y="4038600"/>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UML Activity Diagrams</a:t>
            </a:r>
          </a:p>
        </p:txBody>
      </p:sp>
      <p:sp>
        <p:nvSpPr>
          <p:cNvPr id="166922" name="Shape 194"/>
          <p:cNvSpPr>
            <a:spLocks noChangeArrowheads="1"/>
          </p:cNvSpPr>
          <p:nvPr/>
        </p:nvSpPr>
        <p:spPr bwMode="auto">
          <a:xfrm>
            <a:off x="685800" y="4510088"/>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UML Deployment Diagrams</a:t>
            </a:r>
          </a:p>
        </p:txBody>
      </p:sp>
      <p:sp>
        <p:nvSpPr>
          <p:cNvPr id="166923" name="Shape 195"/>
          <p:cNvSpPr>
            <a:spLocks noChangeArrowheads="1"/>
          </p:cNvSpPr>
          <p:nvPr/>
        </p:nvSpPr>
        <p:spPr bwMode="auto">
          <a:xfrm>
            <a:off x="685800" y="4967288"/>
            <a:ext cx="7924800" cy="474662"/>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Team Website</a:t>
            </a:r>
          </a:p>
        </p:txBody>
      </p:sp>
      <p:sp>
        <p:nvSpPr>
          <p:cNvPr id="166924" name="Shape 197"/>
          <p:cNvSpPr>
            <a:spLocks noChangeArrowheads="1"/>
          </p:cNvSpPr>
          <p:nvPr/>
        </p:nvSpPr>
        <p:spPr bwMode="auto">
          <a:xfrm>
            <a:off x="685800" y="5424488"/>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Prototype</a:t>
            </a:r>
          </a:p>
        </p:txBody>
      </p:sp>
      <p:sp>
        <p:nvSpPr>
          <p:cNvPr id="166925" name="Shape 198"/>
          <p:cNvSpPr>
            <a:spLocks noChangeArrowheads="1"/>
          </p:cNvSpPr>
          <p:nvPr/>
        </p:nvSpPr>
        <p:spPr bwMode="auto">
          <a:xfrm>
            <a:off x="685800" y="5867400"/>
            <a:ext cx="7924800" cy="5524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Timeline</a:t>
            </a:r>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hape 276"/>
          <p:cNvSpPr txBox="1">
            <a:spLocks noGrp="1"/>
          </p:cNvSpPr>
          <p:nvPr>
            <p:ph type="title"/>
          </p:nvPr>
        </p:nvSpPr>
        <p:spPr>
          <a:xfrm>
            <a:off x="0" y="228600"/>
            <a:ext cx="8229600" cy="1398588"/>
          </a:xfrm>
        </p:spPr>
        <p:txBody>
          <a:bodyPr tIns="45700" bIns="45700"/>
          <a:lstStyle/>
          <a:p>
            <a:pPr marL="484188" indent="-1588" eaLnBrk="1" hangingPunct="1">
              <a:spcBef>
                <a:spcPct val="0"/>
              </a:spcBef>
              <a:buSzPct val="25000"/>
            </a:pPr>
            <a:r>
              <a:rPr lang="en-US" sz="4200" smtClean="0">
                <a:solidFill>
                  <a:srgbClr val="76D7EF"/>
                </a:solidFill>
                <a:latin typeface="Questrial"/>
                <a:ea typeface="Questrial"/>
                <a:cs typeface="Questrial"/>
                <a:sym typeface="Questrial"/>
              </a:rPr>
              <a:t>Website Map Legend</a:t>
            </a:r>
          </a:p>
        </p:txBody>
      </p:sp>
      <p:sp>
        <p:nvSpPr>
          <p:cNvPr id="45058" name="Shape 277"/>
          <p:cNvSpPr txBox="1">
            <a:spLocks noGrp="1"/>
          </p:cNvSpPr>
          <p:nvPr>
            <p:ph type="body" idx="1"/>
          </p:nvPr>
        </p:nvSpPr>
        <p:spPr>
          <a:xfrm>
            <a:off x="457200" y="1371600"/>
            <a:ext cx="8229600" cy="5083175"/>
          </a:xfrm>
        </p:spPr>
        <p:txBody>
          <a:bodyPr tIns="45700" bIns="45700"/>
          <a:lstStyle/>
          <a:p>
            <a:pPr marL="447675" indent="-384175">
              <a:lnSpc>
                <a:spcPct val="90000"/>
              </a:lnSpc>
              <a:spcBef>
                <a:spcPct val="0"/>
              </a:spcBef>
              <a:buClrTx/>
              <a:buFontTx/>
              <a:buNone/>
            </a:pPr>
            <a:r>
              <a:rPr lang="en-US" sz="1800" b="1" smtClean="0">
                <a:solidFill>
                  <a:schemeClr val="bg1"/>
                </a:solidFill>
                <a:latin typeface="Arial" charset="0"/>
                <a:cs typeface="Arial" charset="0"/>
                <a:sym typeface="Questrial"/>
              </a:rPr>
              <a:t>				</a:t>
            </a:r>
          </a:p>
          <a:p>
            <a:pPr marL="447675" indent="-384175">
              <a:lnSpc>
                <a:spcPct val="90000"/>
              </a:lnSpc>
              <a:spcBef>
                <a:spcPct val="0"/>
              </a:spcBef>
              <a:buClrTx/>
              <a:buFontTx/>
              <a:buNone/>
            </a:pPr>
            <a:r>
              <a:rPr lang="en-US" sz="1800" b="1" smtClean="0">
                <a:solidFill>
                  <a:schemeClr val="bg1"/>
                </a:solidFill>
                <a:latin typeface="Arial" charset="0"/>
                <a:cs typeface="Arial" charset="0"/>
                <a:sym typeface="Questrial"/>
              </a:rPr>
              <a:t>				</a:t>
            </a:r>
            <a:r>
              <a:rPr lang="en-US" sz="1800" b="1" u="sng" smtClean="0">
                <a:solidFill>
                  <a:schemeClr val="bg1"/>
                </a:solidFill>
                <a:latin typeface="Arial" charset="0"/>
                <a:cs typeface="Arial" charset="0"/>
                <a:sym typeface="Questrial"/>
              </a:rPr>
              <a:t>Home Page:</a:t>
            </a:r>
            <a:r>
              <a:rPr lang="en-US" sz="1800" b="1" smtClean="0">
                <a:solidFill>
                  <a:schemeClr val="bg1"/>
                </a:solidFill>
                <a:latin typeface="Arial" charset="0"/>
                <a:cs typeface="Arial" charset="0"/>
                <a:sym typeface="Questrial"/>
              </a:rPr>
              <a:t> </a:t>
            </a:r>
            <a:r>
              <a:rPr lang="en-US" sz="1800" smtClean="0">
                <a:solidFill>
                  <a:schemeClr val="bg1"/>
                </a:solidFill>
                <a:latin typeface="Arial" charset="0"/>
                <a:cs typeface="Arial" charset="0"/>
                <a:sym typeface="Questrial"/>
              </a:rPr>
              <a:t>The first page a use accesses when 				        navigating to T.E.A.M.S. 101</a:t>
            </a:r>
          </a:p>
          <a:p>
            <a:pPr marL="447675" indent="-384175">
              <a:lnSpc>
                <a:spcPct val="90000"/>
              </a:lnSpc>
              <a:spcBef>
                <a:spcPct val="0"/>
              </a:spcBef>
              <a:buClrTx/>
              <a:buFontTx/>
              <a:buNone/>
            </a:pPr>
            <a:endParaRPr lang="en-US" sz="1800" smtClean="0">
              <a:solidFill>
                <a:schemeClr val="bg1"/>
              </a:solidFill>
              <a:latin typeface="Arial" charset="0"/>
              <a:cs typeface="Arial" charset="0"/>
              <a:sym typeface="Questrial"/>
            </a:endParaRPr>
          </a:p>
          <a:p>
            <a:pPr marL="447675" indent="-384175">
              <a:lnSpc>
                <a:spcPct val="90000"/>
              </a:lnSpc>
              <a:spcBef>
                <a:spcPct val="0"/>
              </a:spcBef>
              <a:buClrTx/>
              <a:buFontTx/>
              <a:buNone/>
            </a:pPr>
            <a:r>
              <a:rPr lang="en-US" sz="1800" smtClean="0">
                <a:solidFill>
                  <a:schemeClr val="bg1"/>
                </a:solidFill>
                <a:latin typeface="Arial" charset="0"/>
                <a:cs typeface="Arial" charset="0"/>
                <a:sym typeface="Questrial"/>
              </a:rPr>
              <a:t> </a:t>
            </a:r>
          </a:p>
          <a:p>
            <a:pPr marL="447675" indent="-384175">
              <a:lnSpc>
                <a:spcPct val="90000"/>
              </a:lnSpc>
              <a:spcBef>
                <a:spcPct val="0"/>
              </a:spcBef>
              <a:buClrTx/>
              <a:buFontTx/>
              <a:buNone/>
            </a:pPr>
            <a:r>
              <a:rPr lang="en-US" sz="1800" b="1" smtClean="0">
                <a:solidFill>
                  <a:schemeClr val="bg1"/>
                </a:solidFill>
                <a:latin typeface="Arial" charset="0"/>
                <a:cs typeface="Arial" charset="0"/>
                <a:sym typeface="Questrial"/>
              </a:rPr>
              <a:t>				</a:t>
            </a:r>
            <a:r>
              <a:rPr lang="en-US" sz="1800" b="1" u="sng" smtClean="0">
                <a:solidFill>
                  <a:schemeClr val="bg1"/>
                </a:solidFill>
                <a:latin typeface="Arial" charset="0"/>
                <a:cs typeface="Arial" charset="0"/>
                <a:sym typeface="Questrial"/>
              </a:rPr>
              <a:t>System Interaction:</a:t>
            </a:r>
            <a:r>
              <a:rPr lang="en-US" sz="1800" smtClean="0">
                <a:solidFill>
                  <a:schemeClr val="bg1"/>
                </a:solidFill>
                <a:latin typeface="Arial" charset="0"/>
                <a:cs typeface="Arial" charset="0"/>
                <a:sym typeface="Questrial"/>
              </a:rPr>
              <a:t> Option visible on current web 					      page for user to interact with</a:t>
            </a:r>
          </a:p>
          <a:p>
            <a:pPr marL="447675" indent="-384175">
              <a:lnSpc>
                <a:spcPct val="90000"/>
              </a:lnSpc>
              <a:spcBef>
                <a:spcPct val="0"/>
              </a:spcBef>
              <a:buClrTx/>
              <a:buFontTx/>
              <a:buNone/>
            </a:pPr>
            <a:endParaRPr lang="en-US" sz="1800" smtClean="0">
              <a:solidFill>
                <a:schemeClr val="bg1"/>
              </a:solidFill>
              <a:latin typeface="Arial" charset="0"/>
              <a:cs typeface="Arial" charset="0"/>
              <a:sym typeface="Questrial"/>
            </a:endParaRPr>
          </a:p>
          <a:p>
            <a:pPr marL="447675" indent="-384175">
              <a:lnSpc>
                <a:spcPct val="90000"/>
              </a:lnSpc>
              <a:spcBef>
                <a:spcPct val="0"/>
              </a:spcBef>
              <a:buClrTx/>
              <a:buFontTx/>
              <a:buNone/>
            </a:pPr>
            <a:endParaRPr lang="en-US" sz="1800" smtClean="0">
              <a:solidFill>
                <a:schemeClr val="bg1"/>
              </a:solidFill>
              <a:latin typeface="Arial" charset="0"/>
              <a:cs typeface="Arial" charset="0"/>
              <a:sym typeface="Questrial"/>
            </a:endParaRPr>
          </a:p>
          <a:p>
            <a:pPr marL="447675" indent="-384175">
              <a:lnSpc>
                <a:spcPct val="90000"/>
              </a:lnSpc>
              <a:spcBef>
                <a:spcPct val="0"/>
              </a:spcBef>
              <a:buClrTx/>
              <a:buFontTx/>
              <a:buNone/>
            </a:pPr>
            <a:r>
              <a:rPr lang="en-US" sz="1800" b="1" smtClean="0">
                <a:solidFill>
                  <a:schemeClr val="bg1"/>
                </a:solidFill>
                <a:latin typeface="Arial" charset="0"/>
                <a:cs typeface="Arial" charset="0"/>
                <a:sym typeface="Questrial"/>
              </a:rPr>
              <a:t>				</a:t>
            </a:r>
            <a:r>
              <a:rPr lang="en-US" sz="1800" b="1" u="sng" smtClean="0">
                <a:solidFill>
                  <a:schemeClr val="bg1"/>
                </a:solidFill>
                <a:latin typeface="Arial" charset="0"/>
                <a:cs typeface="Arial" charset="0"/>
                <a:sym typeface="Questrial"/>
              </a:rPr>
              <a:t>Web Page:</a:t>
            </a:r>
            <a:r>
              <a:rPr lang="en-US" sz="1800" b="1" smtClean="0">
                <a:solidFill>
                  <a:schemeClr val="bg1"/>
                </a:solidFill>
                <a:latin typeface="Arial" charset="0"/>
                <a:cs typeface="Arial" charset="0"/>
                <a:sym typeface="Questrial"/>
              </a:rPr>
              <a:t> </a:t>
            </a:r>
            <a:r>
              <a:rPr lang="en-US" sz="1800" smtClean="0">
                <a:solidFill>
                  <a:schemeClr val="bg1"/>
                </a:solidFill>
                <a:latin typeface="Arial" charset="0"/>
                <a:cs typeface="Arial" charset="0"/>
                <a:sym typeface="Questrial"/>
              </a:rPr>
              <a:t>Name of web page user is currently 				     accessing</a:t>
            </a:r>
          </a:p>
          <a:p>
            <a:pPr marL="447675" indent="-384175">
              <a:lnSpc>
                <a:spcPct val="90000"/>
              </a:lnSpc>
              <a:spcBef>
                <a:spcPct val="0"/>
              </a:spcBef>
              <a:buClrTx/>
              <a:buFontTx/>
              <a:buNone/>
            </a:pPr>
            <a:r>
              <a:rPr lang="en-US" sz="1800" smtClean="0">
                <a:solidFill>
                  <a:schemeClr val="bg1"/>
                </a:solidFill>
                <a:latin typeface="Arial" charset="0"/>
                <a:cs typeface="Arial" charset="0"/>
                <a:sym typeface="Questrial"/>
              </a:rPr>
              <a:t/>
            </a:r>
            <a:br>
              <a:rPr lang="en-US" sz="1800" smtClean="0">
                <a:solidFill>
                  <a:schemeClr val="bg1"/>
                </a:solidFill>
                <a:latin typeface="Arial" charset="0"/>
                <a:cs typeface="Arial" charset="0"/>
                <a:sym typeface="Questrial"/>
              </a:rPr>
            </a:br>
            <a:endParaRPr lang="en-US" sz="1800" smtClean="0">
              <a:solidFill>
                <a:schemeClr val="bg1"/>
              </a:solidFill>
              <a:latin typeface="Arial" charset="0"/>
              <a:cs typeface="Arial" charset="0"/>
              <a:sym typeface="Questrial"/>
            </a:endParaRPr>
          </a:p>
          <a:p>
            <a:pPr marL="447675" indent="-384175">
              <a:lnSpc>
                <a:spcPct val="90000"/>
              </a:lnSpc>
              <a:spcBef>
                <a:spcPct val="0"/>
              </a:spcBef>
              <a:buClrTx/>
              <a:buFontTx/>
              <a:buNone/>
            </a:pPr>
            <a:r>
              <a:rPr lang="en-US" sz="1800" b="1" smtClean="0">
                <a:solidFill>
                  <a:schemeClr val="bg1"/>
                </a:solidFill>
                <a:latin typeface="Arial" charset="0"/>
                <a:cs typeface="Arial" charset="0"/>
                <a:sym typeface="Questrial"/>
              </a:rPr>
              <a:t>				</a:t>
            </a:r>
            <a:r>
              <a:rPr lang="en-US" sz="1800" b="1" u="sng" smtClean="0">
                <a:solidFill>
                  <a:schemeClr val="bg1"/>
                </a:solidFill>
                <a:latin typeface="Arial" charset="0"/>
                <a:cs typeface="Arial" charset="0"/>
                <a:sym typeface="Questrial"/>
              </a:rPr>
              <a:t>System Action:</a:t>
            </a:r>
            <a:r>
              <a:rPr lang="en-US" sz="1800" b="1" smtClean="0">
                <a:solidFill>
                  <a:schemeClr val="bg1"/>
                </a:solidFill>
                <a:latin typeface="Arial" charset="0"/>
                <a:cs typeface="Arial" charset="0"/>
                <a:sym typeface="Questrial"/>
              </a:rPr>
              <a:t> </a:t>
            </a:r>
            <a:r>
              <a:rPr lang="en-US" sz="1800" smtClean="0">
                <a:solidFill>
                  <a:schemeClr val="bg1"/>
                </a:solidFill>
                <a:latin typeface="Arial" charset="0"/>
                <a:cs typeface="Arial" charset="0"/>
                <a:sym typeface="Questrial"/>
              </a:rPr>
              <a:t>Action being carried out by system</a:t>
            </a:r>
          </a:p>
          <a:p>
            <a:pPr marL="447675" indent="-384175">
              <a:lnSpc>
                <a:spcPct val="90000"/>
              </a:lnSpc>
              <a:spcBef>
                <a:spcPct val="0"/>
              </a:spcBef>
              <a:buClrTx/>
              <a:buFontTx/>
              <a:buNone/>
            </a:pPr>
            <a:r>
              <a:rPr lang="en-US" sz="1800" smtClean="0">
                <a:solidFill>
                  <a:schemeClr val="bg1"/>
                </a:solidFill>
                <a:latin typeface="Arial" charset="0"/>
                <a:cs typeface="Arial" charset="0"/>
                <a:sym typeface="Questrial"/>
              </a:rPr>
              <a:t/>
            </a:r>
            <a:br>
              <a:rPr lang="en-US" sz="1800" smtClean="0">
                <a:solidFill>
                  <a:schemeClr val="bg1"/>
                </a:solidFill>
                <a:latin typeface="Arial" charset="0"/>
                <a:cs typeface="Arial" charset="0"/>
                <a:sym typeface="Questrial"/>
              </a:rPr>
            </a:br>
            <a:r>
              <a:rPr lang="en-US" sz="1800" smtClean="0">
                <a:solidFill>
                  <a:schemeClr val="bg1"/>
                </a:solidFill>
                <a:latin typeface="Arial" charset="0"/>
                <a:cs typeface="Arial" charset="0"/>
                <a:sym typeface="Questrial"/>
              </a:rPr>
              <a:t> </a:t>
            </a:r>
          </a:p>
          <a:p>
            <a:pPr marL="447675" indent="-384175">
              <a:lnSpc>
                <a:spcPct val="90000"/>
              </a:lnSpc>
              <a:spcBef>
                <a:spcPct val="0"/>
              </a:spcBef>
              <a:buClrTx/>
              <a:buFontTx/>
              <a:buNone/>
            </a:pPr>
            <a:r>
              <a:rPr lang="en-US" sz="1800" b="1" smtClean="0">
                <a:solidFill>
                  <a:schemeClr val="bg1"/>
                </a:solidFill>
                <a:latin typeface="Arial" charset="0"/>
                <a:cs typeface="Arial" charset="0"/>
                <a:sym typeface="Questrial"/>
              </a:rPr>
              <a:t>				</a:t>
            </a:r>
            <a:r>
              <a:rPr lang="en-US" sz="1800" b="1" u="sng" smtClean="0">
                <a:solidFill>
                  <a:schemeClr val="bg1"/>
                </a:solidFill>
                <a:latin typeface="Arial" charset="0"/>
                <a:cs typeface="Arial" charset="0"/>
                <a:sym typeface="Questrial"/>
              </a:rPr>
              <a:t>Page Redirect:</a:t>
            </a:r>
            <a:r>
              <a:rPr lang="en-US" sz="1800" b="1" smtClean="0">
                <a:solidFill>
                  <a:schemeClr val="bg1"/>
                </a:solidFill>
                <a:latin typeface="Arial" charset="0"/>
                <a:cs typeface="Arial" charset="0"/>
                <a:sym typeface="Questrial"/>
              </a:rPr>
              <a:t> </a:t>
            </a:r>
            <a:r>
              <a:rPr lang="en-US" sz="1800" smtClean="0">
                <a:solidFill>
                  <a:schemeClr val="bg1"/>
                </a:solidFill>
                <a:latin typeface="Arial" charset="0"/>
                <a:cs typeface="Arial" charset="0"/>
                <a:sym typeface="Questrial"/>
              </a:rPr>
              <a:t>Relocates a user to another web 				            page</a:t>
            </a:r>
          </a:p>
          <a:p>
            <a:pPr marL="447675" indent="-384175">
              <a:lnSpc>
                <a:spcPct val="90000"/>
              </a:lnSpc>
              <a:spcBef>
                <a:spcPct val="0"/>
              </a:spcBef>
              <a:buClrTx/>
              <a:buFontTx/>
              <a:buNone/>
            </a:pPr>
            <a:endParaRPr lang="en-US" sz="1800" smtClean="0">
              <a:solidFill>
                <a:schemeClr val="bg1"/>
              </a:solidFill>
              <a:latin typeface="Arial" charset="0"/>
              <a:cs typeface="Arial" charset="0"/>
              <a:sym typeface="Questrial"/>
            </a:endParaRPr>
          </a:p>
          <a:p>
            <a:pPr marL="447675" indent="-384175">
              <a:lnSpc>
                <a:spcPct val="90000"/>
              </a:lnSpc>
              <a:spcBef>
                <a:spcPct val="0"/>
              </a:spcBef>
              <a:buClrTx/>
              <a:buFontTx/>
              <a:buNone/>
            </a:pPr>
            <a:r>
              <a:rPr lang="en-US" sz="1800" b="1" smtClean="0">
                <a:solidFill>
                  <a:schemeClr val="bg1"/>
                </a:solidFill>
                <a:latin typeface="Arial" charset="0"/>
                <a:cs typeface="Arial" charset="0"/>
                <a:sym typeface="Questrial"/>
              </a:rPr>
              <a:t>				</a:t>
            </a:r>
            <a:r>
              <a:rPr lang="en-US" sz="1800" b="1" u="sng" smtClean="0">
                <a:solidFill>
                  <a:schemeClr val="bg1"/>
                </a:solidFill>
                <a:latin typeface="Arial" charset="0"/>
                <a:cs typeface="Arial" charset="0"/>
                <a:sym typeface="Questrial"/>
              </a:rPr>
              <a:t>Link:</a:t>
            </a:r>
            <a:r>
              <a:rPr lang="en-US" sz="1800" b="1" smtClean="0">
                <a:solidFill>
                  <a:schemeClr val="bg1"/>
                </a:solidFill>
                <a:latin typeface="Arial" charset="0"/>
                <a:cs typeface="Arial" charset="0"/>
                <a:sym typeface="Questrial"/>
              </a:rPr>
              <a:t> </a:t>
            </a:r>
            <a:r>
              <a:rPr lang="en-US" sz="1800" smtClean="0">
                <a:solidFill>
                  <a:schemeClr val="bg1"/>
                </a:solidFill>
                <a:latin typeface="Arial" charset="0"/>
                <a:cs typeface="Arial" charset="0"/>
                <a:sym typeface="Questrial"/>
              </a:rPr>
              <a:t>Connection between web pages and system 			          interactions</a:t>
            </a:r>
          </a:p>
          <a:p>
            <a:pPr marL="447675" indent="-384175" eaLnBrk="1" hangingPunct="1">
              <a:lnSpc>
                <a:spcPct val="90000"/>
              </a:lnSpc>
              <a:spcBef>
                <a:spcPct val="0"/>
              </a:spcBef>
              <a:buSzPct val="80000"/>
              <a:buFont typeface="Noto Symbol"/>
              <a:buNone/>
            </a:pPr>
            <a:endParaRPr lang="en-US" sz="2600" smtClean="0">
              <a:solidFill>
                <a:srgbClr val="FFFFFF"/>
              </a:solidFill>
              <a:latin typeface="Questrial"/>
              <a:ea typeface="Questrial"/>
              <a:cs typeface="Questrial"/>
              <a:sym typeface="Questrial"/>
            </a:endParaRPr>
          </a:p>
        </p:txBody>
      </p:sp>
      <p:pic>
        <p:nvPicPr>
          <p:cNvPr id="45059" name="Shape 278"/>
          <p:cNvPicPr preferRelativeResize="0">
            <a:picLocks noChangeAspect="1" noChangeArrowheads="1"/>
          </p:cNvPicPr>
          <p:nvPr/>
        </p:nvPicPr>
        <p:blipFill>
          <a:blip r:embed="rId3"/>
          <a:srcRect/>
          <a:stretch>
            <a:fillRect/>
          </a:stretch>
        </p:blipFill>
        <p:spPr bwMode="auto">
          <a:xfrm>
            <a:off x="7086600" y="-76200"/>
            <a:ext cx="2362200" cy="1498600"/>
          </a:xfrm>
          <a:prstGeom prst="rect">
            <a:avLst/>
          </a:prstGeom>
          <a:noFill/>
          <a:ln w="9525">
            <a:noFill/>
            <a:miter lim="800000"/>
            <a:headEnd/>
            <a:tailEnd/>
          </a:ln>
        </p:spPr>
      </p:pic>
      <p:pic>
        <p:nvPicPr>
          <p:cNvPr id="45061" name="Picture 5" descr="_uwhyRftBwEBkT-dzLa5DqmbpHEdtHLa06oZ2ZHh6Pb3qYDYQsLMfXYZx6pHtvTLmcJsOJYXSGxEppfCWGH86TqMR_tcLMDCpCgMnyYj5koLOEU48oGFVNnboGiDbZvZWw"/>
          <p:cNvPicPr>
            <a:picLocks noChangeAspect="1" noChangeArrowheads="1"/>
          </p:cNvPicPr>
          <p:nvPr/>
        </p:nvPicPr>
        <p:blipFill>
          <a:blip r:embed="rId4"/>
          <a:srcRect/>
          <a:stretch>
            <a:fillRect/>
          </a:stretch>
        </p:blipFill>
        <p:spPr bwMode="auto">
          <a:xfrm>
            <a:off x="838200" y="1447800"/>
            <a:ext cx="747713" cy="762000"/>
          </a:xfrm>
          <a:prstGeom prst="rect">
            <a:avLst/>
          </a:prstGeom>
          <a:noFill/>
        </p:spPr>
      </p:pic>
      <p:pic>
        <p:nvPicPr>
          <p:cNvPr id="45063" name="Picture 7" descr="rPQxFvibxXRTUCJQjLMF9Cmwh5dF54g13l6M07T7vn0s8w_ysMxklxv4jKV2pPpcQyt4a8BMkILXyZJIxXd0bLQUp-NzGAH_F_Zw7A5cGMToEXyqZRG6YYeI6ThMeROcnQ"/>
          <p:cNvPicPr>
            <a:picLocks noChangeAspect="1" noChangeArrowheads="1"/>
          </p:cNvPicPr>
          <p:nvPr/>
        </p:nvPicPr>
        <p:blipFill>
          <a:blip r:embed="rId5"/>
          <a:srcRect/>
          <a:stretch>
            <a:fillRect/>
          </a:stretch>
        </p:blipFill>
        <p:spPr bwMode="auto">
          <a:xfrm>
            <a:off x="914400" y="2362200"/>
            <a:ext cx="685800" cy="685800"/>
          </a:xfrm>
          <a:prstGeom prst="rect">
            <a:avLst/>
          </a:prstGeom>
          <a:noFill/>
        </p:spPr>
      </p:pic>
      <p:pic>
        <p:nvPicPr>
          <p:cNvPr id="45065" name="Picture 9" descr="whpHc2L5GHsFv7_4holE7TiKJ5yTwDGiutZrCqeK2Oegll1chejdEnnUO0_4-Jrfdgsy1rMQ1l219DxJaqMN2x3Lg1zzQ5xTHBA4RwhD4tynhl36VWI5Xnp7Hm_ZeWGyAQ"/>
          <p:cNvPicPr>
            <a:picLocks noChangeAspect="1" noChangeArrowheads="1"/>
          </p:cNvPicPr>
          <p:nvPr/>
        </p:nvPicPr>
        <p:blipFill>
          <a:blip r:embed="rId6"/>
          <a:srcRect/>
          <a:stretch>
            <a:fillRect/>
          </a:stretch>
        </p:blipFill>
        <p:spPr bwMode="auto">
          <a:xfrm>
            <a:off x="914400" y="3429000"/>
            <a:ext cx="685800" cy="685800"/>
          </a:xfrm>
          <a:prstGeom prst="rect">
            <a:avLst/>
          </a:prstGeom>
          <a:noFill/>
        </p:spPr>
      </p:pic>
      <p:pic>
        <p:nvPicPr>
          <p:cNvPr id="45069" name="Picture 13" descr="software"/>
          <p:cNvPicPr>
            <a:picLocks noChangeAspect="1" noChangeArrowheads="1"/>
          </p:cNvPicPr>
          <p:nvPr/>
        </p:nvPicPr>
        <p:blipFill>
          <a:blip r:embed="rId7"/>
          <a:srcRect/>
          <a:stretch>
            <a:fillRect/>
          </a:stretch>
        </p:blipFill>
        <p:spPr bwMode="auto">
          <a:xfrm>
            <a:off x="914400" y="4343400"/>
            <a:ext cx="681038" cy="695325"/>
          </a:xfrm>
          <a:prstGeom prst="rect">
            <a:avLst/>
          </a:prstGeom>
          <a:noFill/>
        </p:spPr>
      </p:pic>
      <p:pic>
        <p:nvPicPr>
          <p:cNvPr id="45071" name="Picture 15" descr="OGFuXDkLWIGO0Cv2fj9uyKh3VoGobAvlupJOYLqs7rDUBxdrcyGqpGMrLkOQYClHYnQqOCTyzgiBOxeQGAMoxntnmzWlULE9SbIFxVb5yZCb74UJEvzWriAlc7OaU9xKmg"/>
          <p:cNvPicPr>
            <a:picLocks noChangeAspect="1" noChangeArrowheads="1"/>
          </p:cNvPicPr>
          <p:nvPr/>
        </p:nvPicPr>
        <p:blipFill>
          <a:blip r:embed="rId8"/>
          <a:srcRect/>
          <a:stretch>
            <a:fillRect/>
          </a:stretch>
        </p:blipFill>
        <p:spPr bwMode="auto">
          <a:xfrm>
            <a:off x="228600" y="5334000"/>
            <a:ext cx="2314575" cy="561975"/>
          </a:xfrm>
          <a:prstGeom prst="rect">
            <a:avLst/>
          </a:prstGeom>
          <a:noFill/>
        </p:spPr>
      </p:pic>
      <p:pic>
        <p:nvPicPr>
          <p:cNvPr id="45073" name="Picture 17" descr="zTvZ8i6C1yKxuvFegPYj_KxARYsHC2KYRdVzJjedD9liKMhUyueVGqk1O4eZEdFyDziMZ4F7a1fRTtEqL5UtITc2zLqYk5jhMoqgC2HprcZZZxNuonP8ahAxi5z3RegZNg"/>
          <p:cNvPicPr>
            <a:picLocks noChangeAspect="1" noChangeArrowheads="1"/>
          </p:cNvPicPr>
          <p:nvPr/>
        </p:nvPicPr>
        <p:blipFill>
          <a:blip r:embed="rId9"/>
          <a:srcRect/>
          <a:stretch>
            <a:fillRect/>
          </a:stretch>
        </p:blipFill>
        <p:spPr bwMode="auto">
          <a:xfrm>
            <a:off x="0" y="6096000"/>
            <a:ext cx="2609850" cy="466725"/>
          </a:xfrm>
          <a:prstGeom prst="rect">
            <a:avLst/>
          </a:prstGeom>
          <a:noFill/>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hape 187"/>
          <p:cNvSpPr txBox="1">
            <a:spLocks noGrp="1"/>
          </p:cNvSpPr>
          <p:nvPr>
            <p:ph type="title"/>
          </p:nvPr>
        </p:nvSpPr>
        <p:spPr>
          <a:xfrm>
            <a:off x="138113" y="273050"/>
            <a:ext cx="8510587" cy="1398588"/>
          </a:xfrm>
        </p:spPr>
        <p:txBody>
          <a:bodyPr tIns="45700" bIns="45700"/>
          <a:lstStyle/>
          <a:p>
            <a:pPr marL="484188" indent="-1588" eaLnBrk="1" hangingPunct="1">
              <a:spcBef>
                <a:spcPct val="0"/>
              </a:spcBef>
              <a:buSzPct val="25000"/>
            </a:pPr>
            <a:r>
              <a:rPr lang="en-US" sz="4200" smtClean="0">
                <a:solidFill>
                  <a:srgbClr val="76D7EF"/>
                </a:solidFill>
                <a:latin typeface="Questrial"/>
                <a:ea typeface="Questrial"/>
                <a:cs typeface="Questrial"/>
                <a:sym typeface="Questrial"/>
              </a:rPr>
              <a:t>Agenda</a:t>
            </a:r>
          </a:p>
        </p:txBody>
      </p:sp>
      <p:sp>
        <p:nvSpPr>
          <p:cNvPr id="30722" name="Shape 188"/>
          <p:cNvSpPr>
            <a:spLocks noChangeArrowheads="1"/>
          </p:cNvSpPr>
          <p:nvPr/>
        </p:nvSpPr>
        <p:spPr bwMode="auto">
          <a:xfrm>
            <a:off x="685800" y="1752600"/>
            <a:ext cx="7924800" cy="474663"/>
          </a:xfrm>
          <a:prstGeom prst="roundRect">
            <a:avLst>
              <a:gd name="adj" fmla="val 16667"/>
            </a:avLst>
          </a:prstGeom>
          <a:solidFill>
            <a:schemeClr val="bg1"/>
          </a:solidFill>
          <a:ln w="25400">
            <a:solidFill>
              <a:schemeClr val="accent1"/>
            </a:solidFill>
            <a:round/>
            <a:headEnd/>
            <a:tailEnd/>
          </a:ln>
        </p:spPr>
        <p:txBody>
          <a:bodyPr lIns="91425" tIns="45700" rIns="91425" bIns="45700" anchor="ctr"/>
          <a:lstStyle/>
          <a:p>
            <a:pPr algn="ctr">
              <a:buSzPct val="25000"/>
            </a:pPr>
            <a:r>
              <a:rPr lang="en-US" sz="3200">
                <a:latin typeface="Questrial"/>
                <a:ea typeface="Questrial"/>
                <a:cs typeface="Questrial"/>
                <a:sym typeface="Questrial"/>
              </a:rPr>
              <a:t>Introduction</a:t>
            </a:r>
          </a:p>
        </p:txBody>
      </p:sp>
      <p:sp>
        <p:nvSpPr>
          <p:cNvPr id="30723" name="Shape 189"/>
          <p:cNvSpPr>
            <a:spLocks noChangeArrowheads="1"/>
          </p:cNvSpPr>
          <p:nvPr/>
        </p:nvSpPr>
        <p:spPr bwMode="auto">
          <a:xfrm>
            <a:off x="685800" y="2209800"/>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Development and Production Environment</a:t>
            </a:r>
          </a:p>
        </p:txBody>
      </p:sp>
      <p:sp>
        <p:nvSpPr>
          <p:cNvPr id="30724" name="Shape 190"/>
          <p:cNvSpPr>
            <a:spLocks noChangeArrowheads="1"/>
          </p:cNvSpPr>
          <p:nvPr/>
        </p:nvSpPr>
        <p:spPr bwMode="auto">
          <a:xfrm>
            <a:off x="685800" y="2667000"/>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Data Flow Diagrams</a:t>
            </a:r>
          </a:p>
        </p:txBody>
      </p:sp>
      <p:sp>
        <p:nvSpPr>
          <p:cNvPr id="30725" name="Shape 191"/>
          <p:cNvSpPr>
            <a:spLocks noChangeArrowheads="1"/>
          </p:cNvSpPr>
          <p:nvPr/>
        </p:nvSpPr>
        <p:spPr bwMode="auto">
          <a:xfrm>
            <a:off x="685800" y="3124200"/>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Test Plans</a:t>
            </a:r>
          </a:p>
        </p:txBody>
      </p:sp>
      <p:sp>
        <p:nvSpPr>
          <p:cNvPr id="30726" name="Shape 192"/>
          <p:cNvSpPr>
            <a:spLocks noChangeArrowheads="1"/>
          </p:cNvSpPr>
          <p:nvPr/>
        </p:nvSpPr>
        <p:spPr bwMode="auto">
          <a:xfrm>
            <a:off x="685800" y="3581400"/>
            <a:ext cx="7924800" cy="474663"/>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Website Map</a:t>
            </a:r>
          </a:p>
        </p:txBody>
      </p:sp>
      <p:sp>
        <p:nvSpPr>
          <p:cNvPr id="30727" name="Shape 193"/>
          <p:cNvSpPr>
            <a:spLocks noChangeArrowheads="1"/>
          </p:cNvSpPr>
          <p:nvPr/>
        </p:nvSpPr>
        <p:spPr bwMode="auto">
          <a:xfrm>
            <a:off x="685800" y="4038600"/>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UML Activity Diagrams</a:t>
            </a:r>
          </a:p>
        </p:txBody>
      </p:sp>
      <p:sp>
        <p:nvSpPr>
          <p:cNvPr id="30728" name="Shape 194"/>
          <p:cNvSpPr>
            <a:spLocks noChangeArrowheads="1"/>
          </p:cNvSpPr>
          <p:nvPr/>
        </p:nvSpPr>
        <p:spPr bwMode="auto">
          <a:xfrm>
            <a:off x="685800" y="4495800"/>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UML Deployment Diagrams</a:t>
            </a:r>
          </a:p>
        </p:txBody>
      </p:sp>
      <p:sp>
        <p:nvSpPr>
          <p:cNvPr id="30729" name="Shape 195"/>
          <p:cNvSpPr>
            <a:spLocks noChangeArrowheads="1"/>
          </p:cNvSpPr>
          <p:nvPr/>
        </p:nvSpPr>
        <p:spPr bwMode="auto">
          <a:xfrm>
            <a:off x="685800" y="4953000"/>
            <a:ext cx="7924800" cy="474663"/>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Team Website</a:t>
            </a:r>
          </a:p>
        </p:txBody>
      </p:sp>
      <p:pic>
        <p:nvPicPr>
          <p:cNvPr id="30730" name="Shape 196"/>
          <p:cNvPicPr preferRelativeResize="0">
            <a:picLocks noChangeAspect="1" noChangeArrowheads="1"/>
          </p:cNvPicPr>
          <p:nvPr/>
        </p:nvPicPr>
        <p:blipFill>
          <a:blip r:embed="rId3"/>
          <a:srcRect/>
          <a:stretch>
            <a:fillRect/>
          </a:stretch>
        </p:blipFill>
        <p:spPr bwMode="auto">
          <a:xfrm>
            <a:off x="7010400" y="327025"/>
            <a:ext cx="2133600" cy="1328738"/>
          </a:xfrm>
          <a:prstGeom prst="rect">
            <a:avLst/>
          </a:prstGeom>
          <a:noFill/>
          <a:ln w="9525">
            <a:noFill/>
            <a:miter lim="800000"/>
            <a:headEnd/>
            <a:tailEnd/>
          </a:ln>
        </p:spPr>
      </p:pic>
      <p:sp>
        <p:nvSpPr>
          <p:cNvPr id="30731" name="Shape 197"/>
          <p:cNvSpPr>
            <a:spLocks noChangeArrowheads="1"/>
          </p:cNvSpPr>
          <p:nvPr/>
        </p:nvSpPr>
        <p:spPr bwMode="auto">
          <a:xfrm>
            <a:off x="685800" y="5410200"/>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Prototype</a:t>
            </a:r>
          </a:p>
        </p:txBody>
      </p:sp>
      <p:sp>
        <p:nvSpPr>
          <p:cNvPr id="30732" name="Shape 198"/>
          <p:cNvSpPr>
            <a:spLocks noChangeArrowheads="1"/>
          </p:cNvSpPr>
          <p:nvPr/>
        </p:nvSpPr>
        <p:spPr bwMode="auto">
          <a:xfrm>
            <a:off x="685800" y="5867400"/>
            <a:ext cx="7924800" cy="5524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What’s</a:t>
            </a:r>
            <a:r>
              <a:rPr lang="en-US" sz="3200">
                <a:solidFill>
                  <a:srgbClr val="FFFFFF"/>
                </a:solidFill>
                <a:latin typeface="Questrial"/>
                <a:ea typeface="Questrial"/>
                <a:cs typeface="Questrial"/>
                <a:sym typeface="Questrial"/>
              </a:rPr>
              <a:t> </a:t>
            </a:r>
            <a:r>
              <a:rPr lang="en-US" sz="2800">
                <a:solidFill>
                  <a:srgbClr val="FFFFFF"/>
                </a:solidFill>
                <a:latin typeface="Questrial"/>
                <a:ea typeface="Questrial"/>
                <a:cs typeface="Questrial"/>
                <a:sym typeface="Questrial"/>
              </a:rPr>
              <a:t>Next</a:t>
            </a: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hape 276"/>
          <p:cNvSpPr txBox="1">
            <a:spLocks noGrp="1"/>
          </p:cNvSpPr>
          <p:nvPr>
            <p:ph type="title" idx="4294967295"/>
          </p:nvPr>
        </p:nvSpPr>
        <p:spPr>
          <a:xfrm>
            <a:off x="0" y="228600"/>
            <a:ext cx="8229600" cy="1398588"/>
          </a:xfrm>
        </p:spPr>
        <p:txBody>
          <a:bodyPr tIns="45700" bIns="45700"/>
          <a:lstStyle/>
          <a:p>
            <a:pPr marL="484188" indent="-1588" eaLnBrk="1" hangingPunct="1">
              <a:buClr>
                <a:srgbClr val="76D7EF"/>
              </a:buClr>
              <a:buSzPct val="25000"/>
              <a:buFont typeface="Questrial"/>
              <a:buNone/>
            </a:pPr>
            <a:r>
              <a:rPr lang="en-US" sz="4200" smtClean="0">
                <a:solidFill>
                  <a:srgbClr val="76D7EF"/>
                </a:solidFill>
                <a:latin typeface="Questrial"/>
                <a:ea typeface="Questrial"/>
                <a:cs typeface="Questrial"/>
                <a:sym typeface="Questrial"/>
              </a:rPr>
              <a:t>Login Website Map</a:t>
            </a:r>
          </a:p>
        </p:txBody>
      </p:sp>
      <p:sp>
        <p:nvSpPr>
          <p:cNvPr id="164867" name="Shape 277"/>
          <p:cNvSpPr txBox="1">
            <a:spLocks noGrp="1"/>
          </p:cNvSpPr>
          <p:nvPr>
            <p:ph type="body" idx="4294967295"/>
          </p:nvPr>
        </p:nvSpPr>
        <p:spPr/>
        <p:txBody>
          <a:bodyPr tIns="45700" bIns="45700"/>
          <a:lstStyle/>
          <a:p>
            <a:pPr marL="447675" indent="-384175" eaLnBrk="1" hangingPunct="1">
              <a:buClr>
                <a:schemeClr val="accent1"/>
              </a:buClr>
              <a:buSzPct val="80000"/>
              <a:buFont typeface="Noto Symbol"/>
              <a:buNone/>
            </a:pPr>
            <a:endParaRPr lang="en-US" sz="3000" smtClean="0">
              <a:solidFill>
                <a:srgbClr val="FFFFFF"/>
              </a:solidFill>
              <a:latin typeface="Questrial"/>
              <a:ea typeface="Questrial"/>
              <a:cs typeface="Questrial"/>
              <a:sym typeface="Questrial"/>
            </a:endParaRPr>
          </a:p>
        </p:txBody>
      </p:sp>
      <p:pic>
        <p:nvPicPr>
          <p:cNvPr id="164868" name="Shape 278"/>
          <p:cNvPicPr preferRelativeResize="0">
            <a:picLocks noChangeAspect="1" noChangeArrowheads="1"/>
          </p:cNvPicPr>
          <p:nvPr/>
        </p:nvPicPr>
        <p:blipFill>
          <a:blip r:embed="rId3"/>
          <a:srcRect/>
          <a:stretch>
            <a:fillRect/>
          </a:stretch>
        </p:blipFill>
        <p:spPr bwMode="auto">
          <a:xfrm>
            <a:off x="7086600" y="-76200"/>
            <a:ext cx="2362200" cy="1498600"/>
          </a:xfrm>
          <a:prstGeom prst="rect">
            <a:avLst/>
          </a:prstGeom>
          <a:noFill/>
          <a:ln w="9525">
            <a:noFill/>
            <a:miter lim="800000"/>
            <a:headEnd/>
            <a:tailEnd/>
          </a:ln>
        </p:spPr>
      </p:pic>
      <p:pic>
        <p:nvPicPr>
          <p:cNvPr id="164871" name="Picture 7" descr="XT-EJ1KS5wlmuYuyqPuolDKVM1yvlXuS7Eu6NI-wWW958If077vXrrdjAxUfNtwYA7cY2LFg2MKpyljkOaLsk8LbbDBWwBofpEIi2BDyKYqoThKIBjo6A9CA5VJUIYcDew"/>
          <p:cNvPicPr>
            <a:picLocks noChangeAspect="1" noChangeArrowheads="1"/>
          </p:cNvPicPr>
          <p:nvPr/>
        </p:nvPicPr>
        <p:blipFill>
          <a:blip r:embed="rId4"/>
          <a:srcRect/>
          <a:stretch>
            <a:fillRect/>
          </a:stretch>
        </p:blipFill>
        <p:spPr bwMode="auto">
          <a:xfrm>
            <a:off x="152400" y="1371600"/>
            <a:ext cx="8839200" cy="5299075"/>
          </a:xfrm>
          <a:prstGeom prst="rect">
            <a:avLst/>
          </a:prstGeom>
          <a:noFill/>
        </p:spPr>
      </p:pic>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hape 260"/>
          <p:cNvSpPr txBox="1">
            <a:spLocks noGrp="1"/>
          </p:cNvSpPr>
          <p:nvPr>
            <p:ph type="title" idx="4294967295"/>
          </p:nvPr>
        </p:nvSpPr>
        <p:spPr>
          <a:xfrm>
            <a:off x="0" y="228600"/>
            <a:ext cx="8229600" cy="1398588"/>
          </a:xfrm>
        </p:spPr>
        <p:txBody>
          <a:bodyPr tIns="45700" bIns="45700"/>
          <a:lstStyle/>
          <a:p>
            <a:pPr marL="484188" indent="-1588" eaLnBrk="1" hangingPunct="1">
              <a:buClr>
                <a:srgbClr val="76D7EF"/>
              </a:buClr>
              <a:buSzPct val="25000"/>
              <a:buFont typeface="Questrial"/>
              <a:buNone/>
            </a:pPr>
            <a:r>
              <a:rPr lang="en-US" sz="4200" smtClean="0">
                <a:solidFill>
                  <a:srgbClr val="76D7EF"/>
                </a:solidFill>
                <a:latin typeface="Questrial"/>
                <a:ea typeface="Questrial"/>
                <a:cs typeface="Questrial"/>
                <a:sym typeface="Questrial"/>
              </a:rPr>
              <a:t>Agenda</a:t>
            </a:r>
          </a:p>
        </p:txBody>
      </p:sp>
      <p:pic>
        <p:nvPicPr>
          <p:cNvPr id="168963" name="Shape 269"/>
          <p:cNvPicPr preferRelativeResize="0">
            <a:picLocks noChangeAspect="1" noChangeArrowheads="1"/>
          </p:cNvPicPr>
          <p:nvPr/>
        </p:nvPicPr>
        <p:blipFill>
          <a:blip r:embed="rId3"/>
          <a:srcRect/>
          <a:stretch>
            <a:fillRect/>
          </a:stretch>
        </p:blipFill>
        <p:spPr bwMode="auto">
          <a:xfrm>
            <a:off x="7010400" y="327025"/>
            <a:ext cx="2133600" cy="1328738"/>
          </a:xfrm>
          <a:prstGeom prst="rect">
            <a:avLst/>
          </a:prstGeom>
          <a:noFill/>
          <a:ln w="9525">
            <a:noFill/>
            <a:miter lim="800000"/>
            <a:headEnd/>
            <a:tailEnd/>
          </a:ln>
        </p:spPr>
      </p:pic>
      <p:sp>
        <p:nvSpPr>
          <p:cNvPr id="168964" name="Shape 188"/>
          <p:cNvSpPr>
            <a:spLocks noChangeArrowheads="1"/>
          </p:cNvSpPr>
          <p:nvPr/>
        </p:nvSpPr>
        <p:spPr bwMode="auto">
          <a:xfrm>
            <a:off x="685800" y="1752600"/>
            <a:ext cx="7924800" cy="474663"/>
          </a:xfrm>
          <a:prstGeom prst="roundRect">
            <a:avLst>
              <a:gd name="adj" fmla="val 16667"/>
            </a:avLst>
          </a:prstGeom>
          <a:solidFill>
            <a:schemeClr val="accent1"/>
          </a:solidFill>
          <a:ln w="25400">
            <a:solidFill>
              <a:schemeClr val="accent1"/>
            </a:solidFill>
            <a:round/>
            <a:headEnd/>
            <a:tailEnd/>
          </a:ln>
        </p:spPr>
        <p:txBody>
          <a:bodyPr lIns="91425" tIns="45700" rIns="91425" bIns="45700" anchor="ctr"/>
          <a:lstStyle/>
          <a:p>
            <a:pPr algn="ctr">
              <a:buSzPct val="25000"/>
            </a:pPr>
            <a:r>
              <a:rPr lang="en-US" sz="3200">
                <a:solidFill>
                  <a:schemeClr val="bg1"/>
                </a:solidFill>
                <a:latin typeface="Questrial"/>
                <a:ea typeface="Questrial"/>
                <a:cs typeface="Questrial"/>
                <a:sym typeface="Questrial"/>
              </a:rPr>
              <a:t>Introduction</a:t>
            </a:r>
          </a:p>
        </p:txBody>
      </p:sp>
      <p:sp>
        <p:nvSpPr>
          <p:cNvPr id="168965" name="Shape 189"/>
          <p:cNvSpPr>
            <a:spLocks noChangeArrowheads="1"/>
          </p:cNvSpPr>
          <p:nvPr/>
        </p:nvSpPr>
        <p:spPr bwMode="auto">
          <a:xfrm>
            <a:off x="685800" y="2224088"/>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chemeClr val="bg1"/>
                </a:solidFill>
                <a:latin typeface="Questrial"/>
                <a:ea typeface="Questrial"/>
                <a:cs typeface="Questrial"/>
                <a:sym typeface="Questrial"/>
              </a:rPr>
              <a:t>Development and Production Environment</a:t>
            </a:r>
          </a:p>
        </p:txBody>
      </p:sp>
      <p:sp>
        <p:nvSpPr>
          <p:cNvPr id="168966" name="Shape 190"/>
          <p:cNvSpPr>
            <a:spLocks noChangeArrowheads="1"/>
          </p:cNvSpPr>
          <p:nvPr/>
        </p:nvSpPr>
        <p:spPr bwMode="auto">
          <a:xfrm>
            <a:off x="685800" y="2667000"/>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chemeClr val="bg1"/>
                </a:solidFill>
                <a:latin typeface="Questrial"/>
                <a:ea typeface="Questrial"/>
                <a:cs typeface="Questrial"/>
                <a:sym typeface="Questrial"/>
              </a:rPr>
              <a:t>Data Flow Diagrams</a:t>
            </a:r>
          </a:p>
        </p:txBody>
      </p:sp>
      <p:sp>
        <p:nvSpPr>
          <p:cNvPr id="168967" name="Shape 191"/>
          <p:cNvSpPr>
            <a:spLocks noChangeArrowheads="1"/>
          </p:cNvSpPr>
          <p:nvPr/>
        </p:nvSpPr>
        <p:spPr bwMode="auto">
          <a:xfrm>
            <a:off x="685800" y="3124200"/>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chemeClr val="bg1"/>
                </a:solidFill>
                <a:latin typeface="Questrial"/>
                <a:ea typeface="Questrial"/>
                <a:cs typeface="Questrial"/>
                <a:sym typeface="Questrial"/>
              </a:rPr>
              <a:t>Test Plans</a:t>
            </a:r>
          </a:p>
        </p:txBody>
      </p:sp>
      <p:sp>
        <p:nvSpPr>
          <p:cNvPr id="168968" name="Shape 192"/>
          <p:cNvSpPr>
            <a:spLocks noChangeArrowheads="1"/>
          </p:cNvSpPr>
          <p:nvPr/>
        </p:nvSpPr>
        <p:spPr bwMode="auto">
          <a:xfrm>
            <a:off x="685800" y="3595688"/>
            <a:ext cx="7924800" cy="474662"/>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Website Map</a:t>
            </a:r>
          </a:p>
        </p:txBody>
      </p:sp>
      <p:sp>
        <p:nvSpPr>
          <p:cNvPr id="168969" name="Shape 193"/>
          <p:cNvSpPr>
            <a:spLocks noChangeArrowheads="1"/>
          </p:cNvSpPr>
          <p:nvPr/>
        </p:nvSpPr>
        <p:spPr bwMode="auto">
          <a:xfrm>
            <a:off x="685800" y="4038600"/>
            <a:ext cx="7924800" cy="476250"/>
          </a:xfrm>
          <a:prstGeom prst="roundRect">
            <a:avLst>
              <a:gd name="adj" fmla="val 16667"/>
            </a:avLst>
          </a:prstGeom>
          <a:solidFill>
            <a:schemeClr val="bg1"/>
          </a:solidFill>
          <a:ln w="25400">
            <a:solidFill>
              <a:srgbClr val="21768C"/>
            </a:solidFill>
            <a:round/>
            <a:headEnd/>
            <a:tailEnd/>
          </a:ln>
        </p:spPr>
        <p:txBody>
          <a:bodyPr lIns="91425" tIns="45700" rIns="91425" bIns="45700" anchor="ctr"/>
          <a:lstStyle/>
          <a:p>
            <a:pPr algn="ctr">
              <a:buSzPct val="25000"/>
            </a:pPr>
            <a:r>
              <a:rPr lang="en-US" sz="2800">
                <a:solidFill>
                  <a:schemeClr val="tx1"/>
                </a:solidFill>
                <a:latin typeface="Questrial"/>
                <a:ea typeface="Questrial"/>
                <a:cs typeface="Questrial"/>
                <a:sym typeface="Questrial"/>
              </a:rPr>
              <a:t>UML Activity Diagrams</a:t>
            </a:r>
          </a:p>
        </p:txBody>
      </p:sp>
      <p:sp>
        <p:nvSpPr>
          <p:cNvPr id="168970" name="Shape 194"/>
          <p:cNvSpPr>
            <a:spLocks noChangeArrowheads="1"/>
          </p:cNvSpPr>
          <p:nvPr/>
        </p:nvSpPr>
        <p:spPr bwMode="auto">
          <a:xfrm>
            <a:off x="685800" y="4510088"/>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UML Deployment Diagrams</a:t>
            </a:r>
          </a:p>
        </p:txBody>
      </p:sp>
      <p:sp>
        <p:nvSpPr>
          <p:cNvPr id="168971" name="Shape 195"/>
          <p:cNvSpPr>
            <a:spLocks noChangeArrowheads="1"/>
          </p:cNvSpPr>
          <p:nvPr/>
        </p:nvSpPr>
        <p:spPr bwMode="auto">
          <a:xfrm>
            <a:off x="685800" y="4967288"/>
            <a:ext cx="7924800" cy="474662"/>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Team Website</a:t>
            </a:r>
          </a:p>
        </p:txBody>
      </p:sp>
      <p:sp>
        <p:nvSpPr>
          <p:cNvPr id="168972" name="Shape 197"/>
          <p:cNvSpPr>
            <a:spLocks noChangeArrowheads="1"/>
          </p:cNvSpPr>
          <p:nvPr/>
        </p:nvSpPr>
        <p:spPr bwMode="auto">
          <a:xfrm>
            <a:off x="685800" y="5424488"/>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Prototype</a:t>
            </a:r>
          </a:p>
        </p:txBody>
      </p:sp>
      <p:sp>
        <p:nvSpPr>
          <p:cNvPr id="168973" name="Shape 198"/>
          <p:cNvSpPr>
            <a:spLocks noChangeArrowheads="1"/>
          </p:cNvSpPr>
          <p:nvPr/>
        </p:nvSpPr>
        <p:spPr bwMode="auto">
          <a:xfrm>
            <a:off x="685800" y="5867400"/>
            <a:ext cx="7924800" cy="5524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Timeline</a:t>
            </a:r>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hape 284"/>
          <p:cNvSpPr txBox="1">
            <a:spLocks noGrp="1"/>
          </p:cNvSpPr>
          <p:nvPr>
            <p:ph type="title"/>
          </p:nvPr>
        </p:nvSpPr>
        <p:spPr>
          <a:xfrm>
            <a:off x="-304800" y="-228600"/>
            <a:ext cx="8229600" cy="1400175"/>
          </a:xfrm>
        </p:spPr>
        <p:txBody>
          <a:bodyPr tIns="45700" bIns="45700"/>
          <a:lstStyle/>
          <a:p>
            <a:pPr marL="484188" indent="-1588" eaLnBrk="1" hangingPunct="1">
              <a:spcBef>
                <a:spcPct val="0"/>
              </a:spcBef>
              <a:buSzPct val="25000"/>
            </a:pPr>
            <a:r>
              <a:rPr lang="en-US" sz="4200" smtClean="0">
                <a:solidFill>
                  <a:srgbClr val="76D7EF"/>
                </a:solidFill>
                <a:latin typeface="Questrial"/>
                <a:ea typeface="Questrial"/>
                <a:cs typeface="Questrial"/>
                <a:sym typeface="Questrial"/>
              </a:rPr>
              <a:t>Activity Diagram Legend</a:t>
            </a:r>
          </a:p>
        </p:txBody>
      </p:sp>
      <p:sp>
        <p:nvSpPr>
          <p:cNvPr id="285" name="Shape 285"/>
          <p:cNvSpPr txBox="1">
            <a:spLocks noGrp="1"/>
          </p:cNvSpPr>
          <p:nvPr>
            <p:ph type="body" idx="1"/>
          </p:nvPr>
        </p:nvSpPr>
        <p:spPr>
          <a:xfrm>
            <a:off x="457200" y="1882775"/>
            <a:ext cx="8229600" cy="4572000"/>
          </a:xfrm>
        </p:spPr>
        <p:txBody>
          <a:bodyPr tIns="45700" bIns="45700"/>
          <a:lstStyle/>
          <a:p>
            <a:pPr marL="447675" indent="-384175" eaLnBrk="1" hangingPunct="1">
              <a:buFont typeface="Noto Symbol"/>
              <a:buNone/>
            </a:pPr>
            <a:endParaRPr lang="en-US" sz="3000" smtClean="0">
              <a:solidFill>
                <a:srgbClr val="FFFFFF"/>
              </a:solidFill>
              <a:latin typeface="Questrial"/>
              <a:ea typeface="Questrial"/>
              <a:cs typeface="Questrial"/>
              <a:sym typeface="Questrial"/>
            </a:endParaRPr>
          </a:p>
        </p:txBody>
      </p:sp>
      <p:pic>
        <p:nvPicPr>
          <p:cNvPr id="47107" name="Shape 286"/>
          <p:cNvPicPr preferRelativeResize="0">
            <a:picLocks noChangeAspect="1" noChangeArrowheads="1"/>
          </p:cNvPicPr>
          <p:nvPr/>
        </p:nvPicPr>
        <p:blipFill>
          <a:blip r:embed="rId3"/>
          <a:srcRect/>
          <a:stretch>
            <a:fillRect/>
          </a:stretch>
        </p:blipFill>
        <p:spPr bwMode="auto">
          <a:xfrm>
            <a:off x="7086600" y="-76200"/>
            <a:ext cx="2362200" cy="1498600"/>
          </a:xfrm>
          <a:prstGeom prst="rect">
            <a:avLst/>
          </a:prstGeom>
          <a:noFill/>
          <a:ln w="9525">
            <a:noFill/>
            <a:miter lim="800000"/>
            <a:headEnd/>
            <a:tailEnd/>
          </a:ln>
        </p:spPr>
      </p:pic>
      <p:pic>
        <p:nvPicPr>
          <p:cNvPr id="47109" name="Picture 5" descr="UWHfm1w8hhWFjhZI-yIXptLy_UYyxN1z8eqZ9RwqzpFnKAXTKaQpT3XAwtq_WqTrtiApdxgJgFhDD-AwY1XvCVSXq2Vsf_hT1LUnCPjWIHUBfahPTSLzZKzxTBmgTWAieQ"/>
          <p:cNvPicPr>
            <a:picLocks noChangeAspect="1" noChangeArrowheads="1"/>
          </p:cNvPicPr>
          <p:nvPr/>
        </p:nvPicPr>
        <p:blipFill>
          <a:blip r:embed="rId4"/>
          <a:srcRect/>
          <a:stretch>
            <a:fillRect/>
          </a:stretch>
        </p:blipFill>
        <p:spPr bwMode="auto">
          <a:xfrm>
            <a:off x="1371600" y="914400"/>
            <a:ext cx="6019800" cy="5715000"/>
          </a:xfrm>
          <a:prstGeom prst="rect">
            <a:avLst/>
          </a:prstGeom>
          <a:noFill/>
        </p:spPr>
      </p:pic>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hape 292"/>
          <p:cNvSpPr txBox="1">
            <a:spLocks noGrp="1"/>
          </p:cNvSpPr>
          <p:nvPr>
            <p:ph type="title"/>
          </p:nvPr>
        </p:nvSpPr>
        <p:spPr>
          <a:xfrm>
            <a:off x="-381000" y="-228600"/>
            <a:ext cx="8229600" cy="1398588"/>
          </a:xfrm>
        </p:spPr>
        <p:txBody>
          <a:bodyPr tIns="45700" bIns="45700"/>
          <a:lstStyle/>
          <a:p>
            <a:pPr marL="484188" indent="-1588" eaLnBrk="1" hangingPunct="1">
              <a:spcBef>
                <a:spcPct val="0"/>
              </a:spcBef>
              <a:buSzPct val="25000"/>
            </a:pPr>
            <a:r>
              <a:rPr lang="en-US" sz="4200" smtClean="0">
                <a:solidFill>
                  <a:srgbClr val="76D7EF"/>
                </a:solidFill>
                <a:latin typeface="Questrial"/>
                <a:ea typeface="Questrial"/>
                <a:cs typeface="Questrial"/>
                <a:sym typeface="Questrial"/>
              </a:rPr>
              <a:t>Login Activity Diagram</a:t>
            </a:r>
          </a:p>
        </p:txBody>
      </p:sp>
      <p:sp>
        <p:nvSpPr>
          <p:cNvPr id="293" name="Shape 293"/>
          <p:cNvSpPr txBox="1">
            <a:spLocks noGrp="1"/>
          </p:cNvSpPr>
          <p:nvPr>
            <p:ph type="body" idx="1"/>
          </p:nvPr>
        </p:nvSpPr>
        <p:spPr>
          <a:xfrm>
            <a:off x="457200" y="1882775"/>
            <a:ext cx="8229600" cy="4572000"/>
          </a:xfrm>
        </p:spPr>
        <p:txBody>
          <a:bodyPr tIns="45700" bIns="45700">
            <a:noAutofit/>
          </a:bodyPr>
          <a:lstStyle/>
          <a:p>
            <a:pPr marL="447675" indent="-384175" eaLnBrk="1" hangingPunct="1">
              <a:buFont typeface="Noto Symbol"/>
              <a:buNone/>
            </a:pPr>
            <a:endParaRPr lang="en-US" smtClean="0">
              <a:latin typeface="Arial" charset="0"/>
              <a:cs typeface="Arial" charset="0"/>
            </a:endParaRPr>
          </a:p>
          <a:p>
            <a:pPr marL="447675" indent="-384175" eaLnBrk="1" hangingPunct="1">
              <a:buFont typeface="Noto Symbol"/>
              <a:buNone/>
            </a:pPr>
            <a:endParaRPr lang="en-US" sz="3000" smtClean="0">
              <a:solidFill>
                <a:srgbClr val="FFFFFF"/>
              </a:solidFill>
              <a:latin typeface="Questrial"/>
              <a:ea typeface="Questrial"/>
              <a:cs typeface="Questrial"/>
              <a:sym typeface="Questrial"/>
            </a:endParaRPr>
          </a:p>
        </p:txBody>
      </p:sp>
      <p:pic>
        <p:nvPicPr>
          <p:cNvPr id="49155" name="Shape 294"/>
          <p:cNvPicPr preferRelativeResize="0">
            <a:picLocks noChangeAspect="1" noChangeArrowheads="1"/>
          </p:cNvPicPr>
          <p:nvPr/>
        </p:nvPicPr>
        <p:blipFill>
          <a:blip r:embed="rId3"/>
          <a:srcRect/>
          <a:stretch>
            <a:fillRect/>
          </a:stretch>
        </p:blipFill>
        <p:spPr bwMode="auto">
          <a:xfrm>
            <a:off x="7848600" y="0"/>
            <a:ext cx="1524000" cy="966788"/>
          </a:xfrm>
          <a:prstGeom prst="rect">
            <a:avLst/>
          </a:prstGeom>
          <a:noFill/>
          <a:ln w="9525">
            <a:noFill/>
            <a:miter lim="800000"/>
            <a:headEnd/>
            <a:tailEnd/>
          </a:ln>
        </p:spPr>
      </p:pic>
      <p:pic>
        <p:nvPicPr>
          <p:cNvPr id="49157" name="Picture 5" descr="Jr6G-Gv4mBW-TWZUIyoxsmCF0n7xibg3gmPN0X4LwYcikTCOitQrKtJeIlJbU7MClAnEimIMBf0q8OJJgvOa7OjpfX2orXM1Dp8i5DKV1rml8xaoNweoin74UAeBCy5xhg"/>
          <p:cNvPicPr>
            <a:picLocks noChangeAspect="1" noChangeArrowheads="1"/>
          </p:cNvPicPr>
          <p:nvPr/>
        </p:nvPicPr>
        <p:blipFill>
          <a:blip r:embed="rId4"/>
          <a:srcRect/>
          <a:stretch>
            <a:fillRect/>
          </a:stretch>
        </p:blipFill>
        <p:spPr bwMode="auto">
          <a:xfrm>
            <a:off x="685800" y="914400"/>
            <a:ext cx="7924800" cy="5791200"/>
          </a:xfrm>
          <a:prstGeom prst="rect">
            <a:avLst/>
          </a:prstGeom>
          <a:noFill/>
        </p:spPr>
      </p:pic>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hape 260"/>
          <p:cNvSpPr txBox="1">
            <a:spLocks noGrp="1"/>
          </p:cNvSpPr>
          <p:nvPr>
            <p:ph type="title" idx="4294967295"/>
          </p:nvPr>
        </p:nvSpPr>
        <p:spPr>
          <a:xfrm>
            <a:off x="0" y="228600"/>
            <a:ext cx="8229600" cy="1398588"/>
          </a:xfrm>
        </p:spPr>
        <p:txBody>
          <a:bodyPr tIns="45700" bIns="45700"/>
          <a:lstStyle/>
          <a:p>
            <a:pPr marL="484188" indent="-1588" eaLnBrk="1" hangingPunct="1">
              <a:buClr>
                <a:srgbClr val="76D7EF"/>
              </a:buClr>
              <a:buSzPct val="25000"/>
              <a:buFont typeface="Questrial"/>
              <a:buNone/>
            </a:pPr>
            <a:r>
              <a:rPr lang="en-US" sz="4200" smtClean="0">
                <a:solidFill>
                  <a:srgbClr val="76D7EF"/>
                </a:solidFill>
                <a:latin typeface="Questrial"/>
                <a:ea typeface="Questrial"/>
                <a:cs typeface="Questrial"/>
                <a:sym typeface="Questrial"/>
              </a:rPr>
              <a:t>Agenda</a:t>
            </a:r>
          </a:p>
        </p:txBody>
      </p:sp>
      <p:pic>
        <p:nvPicPr>
          <p:cNvPr id="171011" name="Shape 269"/>
          <p:cNvPicPr preferRelativeResize="0">
            <a:picLocks noChangeAspect="1" noChangeArrowheads="1"/>
          </p:cNvPicPr>
          <p:nvPr/>
        </p:nvPicPr>
        <p:blipFill>
          <a:blip r:embed="rId3"/>
          <a:srcRect/>
          <a:stretch>
            <a:fillRect/>
          </a:stretch>
        </p:blipFill>
        <p:spPr bwMode="auto">
          <a:xfrm>
            <a:off x="7010400" y="327025"/>
            <a:ext cx="2133600" cy="1328738"/>
          </a:xfrm>
          <a:prstGeom prst="rect">
            <a:avLst/>
          </a:prstGeom>
          <a:noFill/>
          <a:ln w="9525">
            <a:noFill/>
            <a:miter lim="800000"/>
            <a:headEnd/>
            <a:tailEnd/>
          </a:ln>
        </p:spPr>
      </p:pic>
      <p:sp>
        <p:nvSpPr>
          <p:cNvPr id="171012" name="Shape 188"/>
          <p:cNvSpPr>
            <a:spLocks noChangeArrowheads="1"/>
          </p:cNvSpPr>
          <p:nvPr/>
        </p:nvSpPr>
        <p:spPr bwMode="auto">
          <a:xfrm>
            <a:off x="685800" y="1752600"/>
            <a:ext cx="7924800" cy="474663"/>
          </a:xfrm>
          <a:prstGeom prst="roundRect">
            <a:avLst>
              <a:gd name="adj" fmla="val 16667"/>
            </a:avLst>
          </a:prstGeom>
          <a:solidFill>
            <a:schemeClr val="accent1"/>
          </a:solidFill>
          <a:ln w="25400">
            <a:solidFill>
              <a:schemeClr val="accent1"/>
            </a:solidFill>
            <a:round/>
            <a:headEnd/>
            <a:tailEnd/>
          </a:ln>
        </p:spPr>
        <p:txBody>
          <a:bodyPr lIns="91425" tIns="45700" rIns="91425" bIns="45700" anchor="ctr"/>
          <a:lstStyle/>
          <a:p>
            <a:pPr algn="ctr">
              <a:buSzPct val="25000"/>
            </a:pPr>
            <a:r>
              <a:rPr lang="en-US" sz="3200">
                <a:solidFill>
                  <a:schemeClr val="bg1"/>
                </a:solidFill>
                <a:latin typeface="Questrial"/>
                <a:ea typeface="Questrial"/>
                <a:cs typeface="Questrial"/>
                <a:sym typeface="Questrial"/>
              </a:rPr>
              <a:t>Introduction</a:t>
            </a:r>
          </a:p>
        </p:txBody>
      </p:sp>
      <p:sp>
        <p:nvSpPr>
          <p:cNvPr id="171013" name="Shape 189"/>
          <p:cNvSpPr>
            <a:spLocks noChangeArrowheads="1"/>
          </p:cNvSpPr>
          <p:nvPr/>
        </p:nvSpPr>
        <p:spPr bwMode="auto">
          <a:xfrm>
            <a:off x="685800" y="2224088"/>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chemeClr val="bg1"/>
                </a:solidFill>
                <a:latin typeface="Questrial"/>
                <a:ea typeface="Questrial"/>
                <a:cs typeface="Questrial"/>
                <a:sym typeface="Questrial"/>
              </a:rPr>
              <a:t>Development and Production Environment</a:t>
            </a:r>
          </a:p>
        </p:txBody>
      </p:sp>
      <p:sp>
        <p:nvSpPr>
          <p:cNvPr id="171014" name="Shape 190"/>
          <p:cNvSpPr>
            <a:spLocks noChangeArrowheads="1"/>
          </p:cNvSpPr>
          <p:nvPr/>
        </p:nvSpPr>
        <p:spPr bwMode="auto">
          <a:xfrm>
            <a:off x="685800" y="2667000"/>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chemeClr val="bg1"/>
                </a:solidFill>
                <a:latin typeface="Questrial"/>
                <a:ea typeface="Questrial"/>
                <a:cs typeface="Questrial"/>
                <a:sym typeface="Questrial"/>
              </a:rPr>
              <a:t>Data Flow Diagrams</a:t>
            </a:r>
          </a:p>
        </p:txBody>
      </p:sp>
      <p:sp>
        <p:nvSpPr>
          <p:cNvPr id="171015" name="Shape 191"/>
          <p:cNvSpPr>
            <a:spLocks noChangeArrowheads="1"/>
          </p:cNvSpPr>
          <p:nvPr/>
        </p:nvSpPr>
        <p:spPr bwMode="auto">
          <a:xfrm>
            <a:off x="685800" y="3124200"/>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chemeClr val="bg1"/>
                </a:solidFill>
                <a:latin typeface="Questrial"/>
                <a:ea typeface="Questrial"/>
                <a:cs typeface="Questrial"/>
                <a:sym typeface="Questrial"/>
              </a:rPr>
              <a:t>Test Plans</a:t>
            </a:r>
          </a:p>
        </p:txBody>
      </p:sp>
      <p:sp>
        <p:nvSpPr>
          <p:cNvPr id="171016" name="Shape 192"/>
          <p:cNvSpPr>
            <a:spLocks noChangeArrowheads="1"/>
          </p:cNvSpPr>
          <p:nvPr/>
        </p:nvSpPr>
        <p:spPr bwMode="auto">
          <a:xfrm>
            <a:off x="685800" y="3595688"/>
            <a:ext cx="7924800" cy="474662"/>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Website Map</a:t>
            </a:r>
          </a:p>
        </p:txBody>
      </p:sp>
      <p:sp>
        <p:nvSpPr>
          <p:cNvPr id="171017" name="Shape 193"/>
          <p:cNvSpPr>
            <a:spLocks noChangeArrowheads="1"/>
          </p:cNvSpPr>
          <p:nvPr/>
        </p:nvSpPr>
        <p:spPr bwMode="auto">
          <a:xfrm>
            <a:off x="685800" y="4038600"/>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chemeClr val="bg1"/>
                </a:solidFill>
                <a:latin typeface="Questrial"/>
                <a:ea typeface="Questrial"/>
                <a:cs typeface="Questrial"/>
                <a:sym typeface="Questrial"/>
              </a:rPr>
              <a:t>UML Activity Diagrams</a:t>
            </a:r>
          </a:p>
        </p:txBody>
      </p:sp>
      <p:sp>
        <p:nvSpPr>
          <p:cNvPr id="171018" name="Shape 194"/>
          <p:cNvSpPr>
            <a:spLocks noChangeArrowheads="1"/>
          </p:cNvSpPr>
          <p:nvPr/>
        </p:nvSpPr>
        <p:spPr bwMode="auto">
          <a:xfrm>
            <a:off x="685800" y="4495800"/>
            <a:ext cx="7924800" cy="476250"/>
          </a:xfrm>
          <a:prstGeom prst="roundRect">
            <a:avLst>
              <a:gd name="adj" fmla="val 16667"/>
            </a:avLst>
          </a:prstGeom>
          <a:solidFill>
            <a:schemeClr val="bg1"/>
          </a:solidFill>
          <a:ln w="25400">
            <a:solidFill>
              <a:srgbClr val="21768C"/>
            </a:solidFill>
            <a:round/>
            <a:headEnd/>
            <a:tailEnd/>
          </a:ln>
        </p:spPr>
        <p:txBody>
          <a:bodyPr lIns="91425" tIns="45700" rIns="91425" bIns="45700" anchor="ctr"/>
          <a:lstStyle/>
          <a:p>
            <a:pPr algn="ctr">
              <a:buSzPct val="25000"/>
            </a:pPr>
            <a:r>
              <a:rPr lang="en-US" sz="2800">
                <a:solidFill>
                  <a:schemeClr val="tx1"/>
                </a:solidFill>
                <a:latin typeface="Questrial"/>
                <a:ea typeface="Questrial"/>
                <a:cs typeface="Questrial"/>
                <a:sym typeface="Questrial"/>
              </a:rPr>
              <a:t>UML Deployment Diagrams</a:t>
            </a:r>
          </a:p>
        </p:txBody>
      </p:sp>
      <p:sp>
        <p:nvSpPr>
          <p:cNvPr id="171019" name="Shape 195"/>
          <p:cNvSpPr>
            <a:spLocks noChangeArrowheads="1"/>
          </p:cNvSpPr>
          <p:nvPr/>
        </p:nvSpPr>
        <p:spPr bwMode="auto">
          <a:xfrm>
            <a:off x="685800" y="4967288"/>
            <a:ext cx="7924800" cy="474662"/>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Team Website</a:t>
            </a:r>
          </a:p>
        </p:txBody>
      </p:sp>
      <p:sp>
        <p:nvSpPr>
          <p:cNvPr id="171020" name="Shape 197"/>
          <p:cNvSpPr>
            <a:spLocks noChangeArrowheads="1"/>
          </p:cNvSpPr>
          <p:nvPr/>
        </p:nvSpPr>
        <p:spPr bwMode="auto">
          <a:xfrm>
            <a:off x="685800" y="5424488"/>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Prototype</a:t>
            </a:r>
          </a:p>
        </p:txBody>
      </p:sp>
      <p:sp>
        <p:nvSpPr>
          <p:cNvPr id="171021" name="Shape 198"/>
          <p:cNvSpPr>
            <a:spLocks noChangeArrowheads="1"/>
          </p:cNvSpPr>
          <p:nvPr/>
        </p:nvSpPr>
        <p:spPr bwMode="auto">
          <a:xfrm>
            <a:off x="685800" y="5867400"/>
            <a:ext cx="7924800" cy="5524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Timeline</a:t>
            </a:r>
          </a:p>
        </p:txBody>
      </p:sp>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hape 300"/>
          <p:cNvSpPr txBox="1">
            <a:spLocks noGrp="1"/>
          </p:cNvSpPr>
          <p:nvPr>
            <p:ph type="title"/>
          </p:nvPr>
        </p:nvSpPr>
        <p:spPr>
          <a:xfrm>
            <a:off x="-381000" y="0"/>
            <a:ext cx="8229600" cy="1398588"/>
          </a:xfrm>
        </p:spPr>
        <p:txBody>
          <a:bodyPr tIns="45700" bIns="45700"/>
          <a:lstStyle/>
          <a:p>
            <a:pPr marL="484188" indent="-1588" eaLnBrk="1" hangingPunct="1">
              <a:spcBef>
                <a:spcPct val="0"/>
              </a:spcBef>
              <a:buSzPct val="25000"/>
            </a:pPr>
            <a:r>
              <a:rPr lang="en-US" sz="4200" smtClean="0">
                <a:solidFill>
                  <a:srgbClr val="76D7EF"/>
                </a:solidFill>
                <a:latin typeface="Questrial"/>
                <a:ea typeface="Questrial"/>
                <a:cs typeface="Questrial"/>
                <a:sym typeface="Questrial"/>
              </a:rPr>
              <a:t>Deployment Diagram Legend</a:t>
            </a:r>
          </a:p>
        </p:txBody>
      </p:sp>
      <p:sp>
        <p:nvSpPr>
          <p:cNvPr id="301" name="Shape 301"/>
          <p:cNvSpPr txBox="1">
            <a:spLocks noGrp="1"/>
          </p:cNvSpPr>
          <p:nvPr>
            <p:ph type="body" idx="1"/>
          </p:nvPr>
        </p:nvSpPr>
        <p:spPr>
          <a:xfrm>
            <a:off x="457200" y="1882775"/>
            <a:ext cx="8229600" cy="4572000"/>
          </a:xfrm>
        </p:spPr>
        <p:txBody>
          <a:bodyPr tIns="45700" bIns="45700">
            <a:noAutofit/>
          </a:bodyPr>
          <a:lstStyle/>
          <a:p>
            <a:pPr marL="447675" indent="-384175">
              <a:spcBef>
                <a:spcPct val="0"/>
              </a:spcBef>
              <a:buClrTx/>
              <a:buFontTx/>
              <a:buNone/>
            </a:pPr>
            <a:endParaRPr lang="en-US" smtClean="0">
              <a:latin typeface="Arial" charset="0"/>
              <a:cs typeface="Arial" charset="0"/>
              <a:sym typeface="Questrial"/>
            </a:endParaRPr>
          </a:p>
          <a:p>
            <a:pPr marL="447675" indent="-384175">
              <a:spcBef>
                <a:spcPct val="0"/>
              </a:spcBef>
              <a:buClrTx/>
              <a:buFontTx/>
              <a:buNone/>
            </a:pPr>
            <a:r>
              <a:rPr lang="en-US" smtClean="0">
                <a:latin typeface="Arial" charset="0"/>
                <a:cs typeface="Arial" charset="0"/>
                <a:sym typeface="Questrial"/>
              </a:rPr>
              <a:t>	</a:t>
            </a:r>
            <a:r>
              <a:rPr lang="en-US" b="1" smtClean="0">
                <a:solidFill>
                  <a:schemeClr val="bg1"/>
                </a:solidFill>
                <a:latin typeface="Arial" charset="0"/>
                <a:cs typeface="Arial" charset="0"/>
                <a:sym typeface="Questrial"/>
              </a:rPr>
              <a:t>&lt;HTTP&gt; </a:t>
            </a:r>
            <a:r>
              <a:rPr lang="en-US" smtClean="0">
                <a:solidFill>
                  <a:schemeClr val="bg1"/>
                </a:solidFill>
                <a:latin typeface="Arial" charset="0"/>
                <a:cs typeface="Arial" charset="0"/>
                <a:sym typeface="Questrial"/>
              </a:rPr>
              <a:t>		</a:t>
            </a:r>
            <a:r>
              <a:rPr lang="en-US" sz="1600" b="1" u="sng" smtClean="0">
                <a:solidFill>
                  <a:schemeClr val="bg1"/>
                </a:solidFill>
                <a:latin typeface="Arial" charset="0"/>
                <a:cs typeface="Arial" charset="0"/>
                <a:sym typeface="Questrial"/>
              </a:rPr>
              <a:t>HTTP</a:t>
            </a:r>
            <a:r>
              <a:rPr lang="en-US" sz="1600" b="1" smtClean="0">
                <a:solidFill>
                  <a:schemeClr val="bg1"/>
                </a:solidFill>
                <a:latin typeface="Arial" charset="0"/>
                <a:cs typeface="Arial" charset="0"/>
                <a:sym typeface="Questrial"/>
              </a:rPr>
              <a:t> - Hypertext Transfer Protocol defines how 			             messages are formatted and transmitted, and 			             what actions web servers and browsers 			             should take in response to various commands</a:t>
            </a:r>
          </a:p>
          <a:p>
            <a:pPr marL="447675" indent="-384175">
              <a:spcBef>
                <a:spcPct val="0"/>
              </a:spcBef>
              <a:buClrTx/>
              <a:buFontTx/>
              <a:buNone/>
            </a:pPr>
            <a:endParaRPr lang="en-US" sz="1600" b="1" smtClean="0">
              <a:solidFill>
                <a:schemeClr val="bg1"/>
              </a:solidFill>
              <a:latin typeface="Arial" charset="0"/>
              <a:cs typeface="Arial" charset="0"/>
              <a:sym typeface="Questrial"/>
            </a:endParaRPr>
          </a:p>
          <a:p>
            <a:pPr marL="447675" indent="-384175">
              <a:spcBef>
                <a:spcPct val="0"/>
              </a:spcBef>
              <a:buClrTx/>
              <a:buFontTx/>
              <a:buNone/>
            </a:pPr>
            <a:r>
              <a:rPr lang="en-US" b="1" smtClean="0">
                <a:solidFill>
                  <a:schemeClr val="bg1"/>
                </a:solidFill>
                <a:latin typeface="Arial" charset="0"/>
                <a:cs typeface="Arial" charset="0"/>
                <a:sym typeface="Questrial"/>
              </a:rPr>
              <a:t>	&lt;SCP&gt; </a:t>
            </a:r>
            <a:r>
              <a:rPr lang="en-US" smtClean="0">
                <a:solidFill>
                  <a:schemeClr val="bg1"/>
                </a:solidFill>
                <a:latin typeface="Arial" charset="0"/>
                <a:cs typeface="Arial" charset="0"/>
                <a:sym typeface="Questrial"/>
              </a:rPr>
              <a:t>		</a:t>
            </a:r>
            <a:r>
              <a:rPr lang="en-US" sz="1600" b="1" u="sng" smtClean="0">
                <a:solidFill>
                  <a:schemeClr val="bg1"/>
                </a:solidFill>
                <a:latin typeface="Arial" charset="0"/>
                <a:cs typeface="Arial" charset="0"/>
                <a:sym typeface="Questrial"/>
              </a:rPr>
              <a:t>SCP</a:t>
            </a:r>
            <a:r>
              <a:rPr lang="en-US" sz="1600" b="1" smtClean="0">
                <a:solidFill>
                  <a:schemeClr val="bg1"/>
                </a:solidFill>
                <a:latin typeface="Arial" charset="0"/>
                <a:cs typeface="Arial" charset="0"/>
                <a:sym typeface="Questrial"/>
              </a:rPr>
              <a:t> - Securely transfers computer files between a 			           local host and a remote host</a:t>
            </a:r>
          </a:p>
          <a:p>
            <a:pPr marL="447675" indent="-384175">
              <a:spcBef>
                <a:spcPct val="0"/>
              </a:spcBef>
              <a:buClrTx/>
              <a:buFontTx/>
              <a:buNone/>
            </a:pPr>
            <a:endParaRPr lang="en-US" b="1" smtClean="0">
              <a:solidFill>
                <a:schemeClr val="bg1"/>
              </a:solidFill>
              <a:latin typeface="Arial" charset="0"/>
              <a:cs typeface="Arial" charset="0"/>
              <a:sym typeface="Questrial"/>
            </a:endParaRPr>
          </a:p>
          <a:p>
            <a:pPr marL="447675" indent="-384175">
              <a:spcBef>
                <a:spcPct val="0"/>
              </a:spcBef>
              <a:buClrTx/>
              <a:buFontTx/>
              <a:buNone/>
            </a:pPr>
            <a:r>
              <a:rPr lang="en-US" b="1" smtClean="0">
                <a:solidFill>
                  <a:schemeClr val="bg1"/>
                </a:solidFill>
                <a:latin typeface="Arial" charset="0"/>
                <a:cs typeface="Arial" charset="0"/>
                <a:sym typeface="Questrial"/>
              </a:rPr>
              <a:t>	&lt;ODBC&gt; </a:t>
            </a:r>
            <a:r>
              <a:rPr lang="en-US" smtClean="0">
                <a:solidFill>
                  <a:schemeClr val="bg1"/>
                </a:solidFill>
                <a:latin typeface="Arial" charset="0"/>
                <a:cs typeface="Arial" charset="0"/>
                <a:sym typeface="Questrial"/>
              </a:rPr>
              <a:t>		</a:t>
            </a:r>
            <a:r>
              <a:rPr lang="en-US" sz="1600" b="1" u="sng" smtClean="0">
                <a:solidFill>
                  <a:schemeClr val="bg1"/>
                </a:solidFill>
                <a:latin typeface="Arial" charset="0"/>
                <a:cs typeface="Arial" charset="0"/>
                <a:sym typeface="Questrial"/>
              </a:rPr>
              <a:t>ODBC </a:t>
            </a:r>
            <a:r>
              <a:rPr lang="en-US" sz="1600" b="1" smtClean="0">
                <a:solidFill>
                  <a:schemeClr val="bg1"/>
                </a:solidFill>
                <a:latin typeface="Arial" charset="0"/>
                <a:cs typeface="Arial" charset="0"/>
                <a:sym typeface="Questrial"/>
              </a:rPr>
              <a:t>- Open Database Connectivity is a standard 			              programming language middleware for 			              accessing database management systems  </a:t>
            </a:r>
            <a:r>
              <a:rPr lang="en-US" sz="1600" smtClean="0">
                <a:solidFill>
                  <a:schemeClr val="bg1"/>
                </a:solidFill>
                <a:latin typeface="Arial" charset="0"/>
                <a:cs typeface="Arial" charset="0"/>
                <a:sym typeface="Questrial"/>
              </a:rPr>
              <a:t/>
            </a:r>
            <a:br>
              <a:rPr lang="en-US" sz="1600" smtClean="0">
                <a:solidFill>
                  <a:schemeClr val="bg1"/>
                </a:solidFill>
                <a:latin typeface="Arial" charset="0"/>
                <a:cs typeface="Arial" charset="0"/>
                <a:sym typeface="Questrial"/>
              </a:rPr>
            </a:br>
            <a:endParaRPr lang="en-US" sz="1600" smtClean="0">
              <a:solidFill>
                <a:schemeClr val="bg1"/>
              </a:solidFill>
              <a:latin typeface="Arial" charset="0"/>
              <a:cs typeface="Arial" charset="0"/>
              <a:sym typeface="Questrial"/>
            </a:endParaRPr>
          </a:p>
          <a:p>
            <a:pPr marL="447675" indent="-384175">
              <a:spcBef>
                <a:spcPct val="0"/>
              </a:spcBef>
              <a:buClrTx/>
              <a:buFontTx/>
              <a:buNone/>
            </a:pPr>
            <a:r>
              <a:rPr lang="en-US" b="1" smtClean="0">
                <a:solidFill>
                  <a:schemeClr val="bg1"/>
                </a:solidFill>
                <a:latin typeface="Arial" charset="0"/>
                <a:cs typeface="Arial" charset="0"/>
                <a:sym typeface="Questrial"/>
              </a:rPr>
              <a:t>				</a:t>
            </a:r>
            <a:r>
              <a:rPr lang="en-US" sz="1600" b="1" u="sng" smtClean="0">
                <a:solidFill>
                  <a:schemeClr val="bg1"/>
                </a:solidFill>
                <a:latin typeface="Arial" charset="0"/>
                <a:cs typeface="Arial" charset="0"/>
                <a:sym typeface="Questrial"/>
              </a:rPr>
              <a:t>System Boundary</a:t>
            </a:r>
            <a:r>
              <a:rPr lang="en-US" sz="1600" b="1" smtClean="0">
                <a:solidFill>
                  <a:schemeClr val="bg1"/>
                </a:solidFill>
                <a:latin typeface="Arial" charset="0"/>
                <a:cs typeface="Arial" charset="0"/>
                <a:sym typeface="Questrial"/>
              </a:rPr>
              <a:t> - This is where all the interactions 					  occur. Represents what is within 					  the system and outside of it.</a:t>
            </a:r>
            <a:endParaRPr lang="en-US" sz="1600" smtClean="0">
              <a:solidFill>
                <a:schemeClr val="bg1"/>
              </a:solidFill>
              <a:latin typeface="Arial" charset="0"/>
              <a:cs typeface="Arial" charset="0"/>
              <a:sym typeface="Questrial"/>
            </a:endParaRPr>
          </a:p>
          <a:p>
            <a:pPr marL="447675" indent="-384175">
              <a:spcBef>
                <a:spcPct val="0"/>
              </a:spcBef>
              <a:buClrTx/>
              <a:buFontTx/>
              <a:buNone/>
            </a:pPr>
            <a:r>
              <a:rPr lang="en-US" b="1" smtClean="0">
                <a:solidFill>
                  <a:schemeClr val="bg1"/>
                </a:solidFill>
                <a:latin typeface="Arial" charset="0"/>
                <a:cs typeface="Arial" charset="0"/>
                <a:sym typeface="Questrial"/>
              </a:rPr>
              <a:t> </a:t>
            </a:r>
          </a:p>
          <a:p>
            <a:pPr marL="447675" indent="-384175">
              <a:spcBef>
                <a:spcPct val="0"/>
              </a:spcBef>
              <a:buClrTx/>
              <a:buFontTx/>
              <a:buNone/>
            </a:pPr>
            <a:endParaRPr lang="en-US" smtClean="0">
              <a:solidFill>
                <a:schemeClr val="bg1"/>
              </a:solidFill>
              <a:latin typeface="Arial" charset="0"/>
              <a:cs typeface="Arial" charset="0"/>
              <a:sym typeface="Questrial"/>
            </a:endParaRPr>
          </a:p>
          <a:p>
            <a:pPr marL="447675" indent="-384175">
              <a:spcBef>
                <a:spcPct val="0"/>
              </a:spcBef>
              <a:buClrTx/>
              <a:buFontTx/>
              <a:buNone/>
            </a:pPr>
            <a:r>
              <a:rPr lang="en-US" b="1" smtClean="0">
                <a:solidFill>
                  <a:schemeClr val="bg1"/>
                </a:solidFill>
                <a:latin typeface="Arial" charset="0"/>
                <a:cs typeface="Arial" charset="0"/>
                <a:sym typeface="Questrial"/>
              </a:rPr>
              <a:t>				</a:t>
            </a:r>
            <a:r>
              <a:rPr lang="en-US" sz="1600" b="1" u="sng" smtClean="0">
                <a:solidFill>
                  <a:schemeClr val="bg1"/>
                </a:solidFill>
                <a:latin typeface="Arial" charset="0"/>
                <a:cs typeface="Arial" charset="0"/>
                <a:sym typeface="Questrial"/>
              </a:rPr>
              <a:t>Connection</a:t>
            </a:r>
            <a:r>
              <a:rPr lang="en-US" sz="1600" b="1" smtClean="0">
                <a:solidFill>
                  <a:schemeClr val="bg1"/>
                </a:solidFill>
                <a:latin typeface="Arial" charset="0"/>
                <a:cs typeface="Arial" charset="0"/>
                <a:sym typeface="Questrial"/>
              </a:rPr>
              <a:t> - Displays a relationship between 					       boundaries.</a:t>
            </a:r>
            <a:r>
              <a:rPr lang="en-US" smtClean="0">
                <a:solidFill>
                  <a:schemeClr val="bg1"/>
                </a:solidFill>
                <a:latin typeface="Arial" charset="0"/>
                <a:cs typeface="Arial" charset="0"/>
                <a:sym typeface="Questrial"/>
              </a:rPr>
              <a:t> </a:t>
            </a:r>
            <a:endParaRPr lang="en-US" sz="3000" smtClean="0">
              <a:solidFill>
                <a:schemeClr val="bg1"/>
              </a:solidFill>
              <a:latin typeface="Questrial"/>
              <a:ea typeface="Questrial"/>
              <a:cs typeface="Questrial"/>
              <a:sym typeface="Questrial"/>
            </a:endParaRPr>
          </a:p>
          <a:p>
            <a:pPr marL="447675" indent="-384175" eaLnBrk="1" hangingPunct="1">
              <a:buFont typeface="Noto Symbol"/>
              <a:buNone/>
            </a:pPr>
            <a:endParaRPr lang="en-US" sz="3000" smtClean="0">
              <a:solidFill>
                <a:schemeClr val="bg1"/>
              </a:solidFill>
              <a:latin typeface="Questrial"/>
              <a:ea typeface="Questrial"/>
              <a:cs typeface="Questrial"/>
              <a:sym typeface="Questrial"/>
            </a:endParaRPr>
          </a:p>
        </p:txBody>
      </p:sp>
      <p:pic>
        <p:nvPicPr>
          <p:cNvPr id="51203" name="Shape 302"/>
          <p:cNvPicPr preferRelativeResize="0">
            <a:picLocks noChangeAspect="1" noChangeArrowheads="1"/>
          </p:cNvPicPr>
          <p:nvPr/>
        </p:nvPicPr>
        <p:blipFill>
          <a:blip r:embed="rId3"/>
          <a:srcRect/>
          <a:stretch>
            <a:fillRect/>
          </a:stretch>
        </p:blipFill>
        <p:spPr bwMode="auto">
          <a:xfrm>
            <a:off x="7543800" y="0"/>
            <a:ext cx="2016125" cy="1331913"/>
          </a:xfrm>
          <a:prstGeom prst="rect">
            <a:avLst/>
          </a:prstGeom>
          <a:noFill/>
          <a:ln w="9525">
            <a:noFill/>
            <a:miter lim="800000"/>
            <a:headEnd/>
            <a:tailEnd/>
          </a:ln>
        </p:spPr>
      </p:pic>
      <p:pic>
        <p:nvPicPr>
          <p:cNvPr id="51205" name="Picture 5" descr="S4vxFfH2tBQWpwpeLZ4tIrR5J4YFi5hwmMGKHXYFhdcDilUotPBdtwe5KqYo-2Xm7lD3t6XFbZ72F9h7-_gytA0rTi7rd2kX3Nh8VXWqTNHphz-BeUZFy0DK95Jg9_f0uQ"/>
          <p:cNvPicPr>
            <a:picLocks noChangeAspect="1" noChangeArrowheads="1"/>
          </p:cNvPicPr>
          <p:nvPr/>
        </p:nvPicPr>
        <p:blipFill>
          <a:blip r:embed="rId4"/>
          <a:srcRect/>
          <a:stretch>
            <a:fillRect/>
          </a:stretch>
        </p:blipFill>
        <p:spPr bwMode="auto">
          <a:xfrm>
            <a:off x="533400" y="4191000"/>
            <a:ext cx="1743075" cy="1460500"/>
          </a:xfrm>
          <a:prstGeom prst="rect">
            <a:avLst/>
          </a:prstGeom>
          <a:noFill/>
        </p:spPr>
      </p:pic>
      <p:pic>
        <p:nvPicPr>
          <p:cNvPr id="51207" name="Picture 7" descr="aIPF5iCd4ZzXLlC95gbkFkUjVepbOQy8vkSQK-5dM5evYbd3tgGpR3eoUG2sARbr7toRo-bndpSDOYTvprFPYPs9l6ZGqeX0xIZT--8uYQC5f5eU4tdvjnrub04cFZhRbQ"/>
          <p:cNvPicPr>
            <a:picLocks noChangeAspect="1" noChangeArrowheads="1"/>
          </p:cNvPicPr>
          <p:nvPr/>
        </p:nvPicPr>
        <p:blipFill>
          <a:blip r:embed="rId5"/>
          <a:srcRect/>
          <a:stretch>
            <a:fillRect/>
          </a:stretch>
        </p:blipFill>
        <p:spPr bwMode="auto">
          <a:xfrm>
            <a:off x="152400" y="5715000"/>
            <a:ext cx="2609850" cy="466725"/>
          </a:xfrm>
          <a:prstGeom prst="rect">
            <a:avLst/>
          </a:prstGeom>
          <a:noFill/>
        </p:spPr>
      </p:pic>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hape 292"/>
          <p:cNvSpPr txBox="1">
            <a:spLocks noGrp="1"/>
          </p:cNvSpPr>
          <p:nvPr>
            <p:ph type="title" idx="4294967295"/>
          </p:nvPr>
        </p:nvSpPr>
        <p:spPr>
          <a:xfrm>
            <a:off x="-381000" y="-228600"/>
            <a:ext cx="8229600" cy="1398588"/>
          </a:xfrm>
        </p:spPr>
        <p:txBody>
          <a:bodyPr tIns="45700" bIns="45700"/>
          <a:lstStyle/>
          <a:p>
            <a:pPr marL="484188" indent="-1588" eaLnBrk="1" hangingPunct="1">
              <a:buClr>
                <a:srgbClr val="76D7EF"/>
              </a:buClr>
              <a:buSzPct val="25000"/>
              <a:buFont typeface="Questrial"/>
              <a:buNone/>
            </a:pPr>
            <a:r>
              <a:rPr lang="en-US" sz="4200" smtClean="0">
                <a:solidFill>
                  <a:srgbClr val="76D7EF"/>
                </a:solidFill>
                <a:latin typeface="Questrial"/>
                <a:ea typeface="Questrial"/>
                <a:cs typeface="Questrial"/>
                <a:sym typeface="Questrial"/>
              </a:rPr>
              <a:t>Deployment Diagram</a:t>
            </a:r>
          </a:p>
        </p:txBody>
      </p:sp>
      <p:sp>
        <p:nvSpPr>
          <p:cNvPr id="293" name="Shape 293"/>
          <p:cNvSpPr txBox="1">
            <a:spLocks noGrp="1"/>
          </p:cNvSpPr>
          <p:nvPr>
            <p:ph type="body" idx="4294967295"/>
          </p:nvPr>
        </p:nvSpPr>
        <p:spPr/>
        <p:txBody>
          <a:bodyPr tIns="45700" bIns="45700">
            <a:noAutofit/>
          </a:bodyPr>
          <a:lstStyle/>
          <a:p>
            <a:pPr marL="447675" indent="-384175" eaLnBrk="1" hangingPunct="1">
              <a:spcBef>
                <a:spcPts val="600"/>
              </a:spcBef>
              <a:buClr>
                <a:schemeClr val="accent1"/>
              </a:buClr>
              <a:buFont typeface="Noto Symbol"/>
              <a:buNone/>
            </a:pPr>
            <a:endParaRPr lang="en-US" smtClean="0">
              <a:latin typeface="Arial" charset="0"/>
              <a:cs typeface="Arial" charset="0"/>
            </a:endParaRPr>
          </a:p>
          <a:p>
            <a:pPr marL="447675" indent="-384175" eaLnBrk="1" hangingPunct="1">
              <a:spcBef>
                <a:spcPts val="600"/>
              </a:spcBef>
              <a:buClr>
                <a:schemeClr val="accent1"/>
              </a:buClr>
              <a:buFont typeface="Noto Symbol"/>
              <a:buNone/>
            </a:pPr>
            <a:endParaRPr lang="en-US" sz="3000" smtClean="0">
              <a:solidFill>
                <a:srgbClr val="FFFFFF"/>
              </a:solidFill>
              <a:latin typeface="Questrial"/>
              <a:ea typeface="Questrial"/>
              <a:cs typeface="Questrial"/>
              <a:sym typeface="Questrial"/>
            </a:endParaRPr>
          </a:p>
        </p:txBody>
      </p:sp>
      <p:pic>
        <p:nvPicPr>
          <p:cNvPr id="175108" name="Shape 294"/>
          <p:cNvPicPr preferRelativeResize="0">
            <a:picLocks noChangeAspect="1" noChangeArrowheads="1"/>
          </p:cNvPicPr>
          <p:nvPr/>
        </p:nvPicPr>
        <p:blipFill>
          <a:blip r:embed="rId3"/>
          <a:srcRect/>
          <a:stretch>
            <a:fillRect/>
          </a:stretch>
        </p:blipFill>
        <p:spPr bwMode="auto">
          <a:xfrm>
            <a:off x="7543800" y="0"/>
            <a:ext cx="1828800" cy="1160463"/>
          </a:xfrm>
          <a:prstGeom prst="rect">
            <a:avLst/>
          </a:prstGeom>
          <a:noFill/>
          <a:ln w="9525">
            <a:noFill/>
            <a:miter lim="800000"/>
            <a:headEnd/>
            <a:tailEnd/>
          </a:ln>
        </p:spPr>
      </p:pic>
      <p:pic>
        <p:nvPicPr>
          <p:cNvPr id="175111" name="Picture 7" descr="KWshZK46eKG2mZ_-kSHrM4kBq7sHTonzKqYc6bo-pgwXjFAx5qYbUll9iFe4wm_c2Yh7izUXScuN3HaBRm0WFZHAPw0nXENZeQFF1lEdq9-wqnVDDsrY7wfEjhXzgWMQwg"/>
          <p:cNvPicPr>
            <a:picLocks noChangeAspect="1" noChangeArrowheads="1"/>
          </p:cNvPicPr>
          <p:nvPr/>
        </p:nvPicPr>
        <p:blipFill>
          <a:blip r:embed="rId4"/>
          <a:srcRect/>
          <a:stretch>
            <a:fillRect/>
          </a:stretch>
        </p:blipFill>
        <p:spPr bwMode="auto">
          <a:xfrm>
            <a:off x="1371600" y="838200"/>
            <a:ext cx="6324600" cy="5826125"/>
          </a:xfrm>
          <a:prstGeom prst="rect">
            <a:avLst/>
          </a:prstGeom>
          <a:noFill/>
        </p:spPr>
      </p:pic>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hape 260"/>
          <p:cNvSpPr txBox="1">
            <a:spLocks noGrp="1"/>
          </p:cNvSpPr>
          <p:nvPr>
            <p:ph type="title" idx="4294967295"/>
          </p:nvPr>
        </p:nvSpPr>
        <p:spPr>
          <a:xfrm>
            <a:off x="0" y="228600"/>
            <a:ext cx="8229600" cy="1398588"/>
          </a:xfrm>
        </p:spPr>
        <p:txBody>
          <a:bodyPr tIns="45700" bIns="45700"/>
          <a:lstStyle/>
          <a:p>
            <a:pPr marL="484188" indent="-1588" eaLnBrk="1" hangingPunct="1">
              <a:buClr>
                <a:srgbClr val="76D7EF"/>
              </a:buClr>
              <a:buSzPct val="25000"/>
              <a:buFont typeface="Questrial"/>
              <a:buNone/>
            </a:pPr>
            <a:r>
              <a:rPr lang="en-US" sz="4200" smtClean="0">
                <a:solidFill>
                  <a:srgbClr val="76D7EF"/>
                </a:solidFill>
                <a:latin typeface="Questrial"/>
                <a:ea typeface="Questrial"/>
                <a:cs typeface="Questrial"/>
                <a:sym typeface="Questrial"/>
              </a:rPr>
              <a:t>Agenda</a:t>
            </a:r>
          </a:p>
        </p:txBody>
      </p:sp>
      <p:pic>
        <p:nvPicPr>
          <p:cNvPr id="173059" name="Shape 269"/>
          <p:cNvPicPr preferRelativeResize="0">
            <a:picLocks noChangeAspect="1" noChangeArrowheads="1"/>
          </p:cNvPicPr>
          <p:nvPr/>
        </p:nvPicPr>
        <p:blipFill>
          <a:blip r:embed="rId3"/>
          <a:srcRect/>
          <a:stretch>
            <a:fillRect/>
          </a:stretch>
        </p:blipFill>
        <p:spPr bwMode="auto">
          <a:xfrm>
            <a:off x="7010400" y="327025"/>
            <a:ext cx="2133600" cy="1328738"/>
          </a:xfrm>
          <a:prstGeom prst="rect">
            <a:avLst/>
          </a:prstGeom>
          <a:noFill/>
          <a:ln w="9525">
            <a:noFill/>
            <a:miter lim="800000"/>
            <a:headEnd/>
            <a:tailEnd/>
          </a:ln>
        </p:spPr>
      </p:pic>
      <p:sp>
        <p:nvSpPr>
          <p:cNvPr id="173060" name="Shape 188"/>
          <p:cNvSpPr>
            <a:spLocks noChangeArrowheads="1"/>
          </p:cNvSpPr>
          <p:nvPr/>
        </p:nvSpPr>
        <p:spPr bwMode="auto">
          <a:xfrm>
            <a:off x="685800" y="1752600"/>
            <a:ext cx="7924800" cy="474663"/>
          </a:xfrm>
          <a:prstGeom prst="roundRect">
            <a:avLst>
              <a:gd name="adj" fmla="val 16667"/>
            </a:avLst>
          </a:prstGeom>
          <a:solidFill>
            <a:schemeClr val="accent1"/>
          </a:solidFill>
          <a:ln w="25400">
            <a:solidFill>
              <a:schemeClr val="accent1"/>
            </a:solidFill>
            <a:round/>
            <a:headEnd/>
            <a:tailEnd/>
          </a:ln>
        </p:spPr>
        <p:txBody>
          <a:bodyPr lIns="91425" tIns="45700" rIns="91425" bIns="45700" anchor="ctr"/>
          <a:lstStyle/>
          <a:p>
            <a:pPr algn="ctr">
              <a:buSzPct val="25000"/>
            </a:pPr>
            <a:r>
              <a:rPr lang="en-US" sz="3200">
                <a:solidFill>
                  <a:schemeClr val="bg1"/>
                </a:solidFill>
                <a:latin typeface="Questrial"/>
                <a:ea typeface="Questrial"/>
                <a:cs typeface="Questrial"/>
                <a:sym typeface="Questrial"/>
              </a:rPr>
              <a:t>Introduction</a:t>
            </a:r>
          </a:p>
        </p:txBody>
      </p:sp>
      <p:sp>
        <p:nvSpPr>
          <p:cNvPr id="173061" name="Shape 189"/>
          <p:cNvSpPr>
            <a:spLocks noChangeArrowheads="1"/>
          </p:cNvSpPr>
          <p:nvPr/>
        </p:nvSpPr>
        <p:spPr bwMode="auto">
          <a:xfrm>
            <a:off x="685800" y="2224088"/>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chemeClr val="bg1"/>
                </a:solidFill>
                <a:latin typeface="Questrial"/>
                <a:ea typeface="Questrial"/>
                <a:cs typeface="Questrial"/>
                <a:sym typeface="Questrial"/>
              </a:rPr>
              <a:t>Development and Production Environment</a:t>
            </a:r>
          </a:p>
        </p:txBody>
      </p:sp>
      <p:sp>
        <p:nvSpPr>
          <p:cNvPr id="173062" name="Shape 190"/>
          <p:cNvSpPr>
            <a:spLocks noChangeArrowheads="1"/>
          </p:cNvSpPr>
          <p:nvPr/>
        </p:nvSpPr>
        <p:spPr bwMode="auto">
          <a:xfrm>
            <a:off x="685800" y="2667000"/>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chemeClr val="bg1"/>
                </a:solidFill>
                <a:latin typeface="Questrial"/>
                <a:ea typeface="Questrial"/>
                <a:cs typeface="Questrial"/>
                <a:sym typeface="Questrial"/>
              </a:rPr>
              <a:t>Data Flow Diagrams</a:t>
            </a:r>
          </a:p>
        </p:txBody>
      </p:sp>
      <p:sp>
        <p:nvSpPr>
          <p:cNvPr id="173063" name="Shape 191"/>
          <p:cNvSpPr>
            <a:spLocks noChangeArrowheads="1"/>
          </p:cNvSpPr>
          <p:nvPr/>
        </p:nvSpPr>
        <p:spPr bwMode="auto">
          <a:xfrm>
            <a:off x="685800" y="3124200"/>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chemeClr val="bg1"/>
                </a:solidFill>
                <a:latin typeface="Questrial"/>
                <a:ea typeface="Questrial"/>
                <a:cs typeface="Questrial"/>
                <a:sym typeface="Questrial"/>
              </a:rPr>
              <a:t>Test Plans</a:t>
            </a:r>
          </a:p>
        </p:txBody>
      </p:sp>
      <p:sp>
        <p:nvSpPr>
          <p:cNvPr id="173064" name="Shape 192"/>
          <p:cNvSpPr>
            <a:spLocks noChangeArrowheads="1"/>
          </p:cNvSpPr>
          <p:nvPr/>
        </p:nvSpPr>
        <p:spPr bwMode="auto">
          <a:xfrm>
            <a:off x="685800" y="3595688"/>
            <a:ext cx="7924800" cy="474662"/>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Website Map</a:t>
            </a:r>
          </a:p>
        </p:txBody>
      </p:sp>
      <p:sp>
        <p:nvSpPr>
          <p:cNvPr id="173065" name="Shape 193"/>
          <p:cNvSpPr>
            <a:spLocks noChangeArrowheads="1"/>
          </p:cNvSpPr>
          <p:nvPr/>
        </p:nvSpPr>
        <p:spPr bwMode="auto">
          <a:xfrm>
            <a:off x="685800" y="4038600"/>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chemeClr val="bg1"/>
                </a:solidFill>
                <a:latin typeface="Questrial"/>
                <a:ea typeface="Questrial"/>
                <a:cs typeface="Questrial"/>
                <a:sym typeface="Questrial"/>
              </a:rPr>
              <a:t>UML Activity Diagrams</a:t>
            </a:r>
          </a:p>
        </p:txBody>
      </p:sp>
      <p:sp>
        <p:nvSpPr>
          <p:cNvPr id="173066" name="Shape 194"/>
          <p:cNvSpPr>
            <a:spLocks noChangeArrowheads="1"/>
          </p:cNvSpPr>
          <p:nvPr/>
        </p:nvSpPr>
        <p:spPr bwMode="auto">
          <a:xfrm>
            <a:off x="685800" y="4495800"/>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chemeClr val="bg1"/>
                </a:solidFill>
                <a:latin typeface="Questrial"/>
                <a:ea typeface="Questrial"/>
                <a:cs typeface="Questrial"/>
                <a:sym typeface="Questrial"/>
              </a:rPr>
              <a:t>UML Deployment Diagrams</a:t>
            </a:r>
          </a:p>
        </p:txBody>
      </p:sp>
      <p:sp>
        <p:nvSpPr>
          <p:cNvPr id="173067" name="Shape 195"/>
          <p:cNvSpPr>
            <a:spLocks noChangeArrowheads="1"/>
          </p:cNvSpPr>
          <p:nvPr/>
        </p:nvSpPr>
        <p:spPr bwMode="auto">
          <a:xfrm>
            <a:off x="685800" y="4953000"/>
            <a:ext cx="7924800" cy="474663"/>
          </a:xfrm>
          <a:prstGeom prst="roundRect">
            <a:avLst>
              <a:gd name="adj" fmla="val 16667"/>
            </a:avLst>
          </a:prstGeom>
          <a:solidFill>
            <a:schemeClr val="bg1"/>
          </a:solidFill>
          <a:ln w="25400">
            <a:solidFill>
              <a:srgbClr val="21768C"/>
            </a:solidFill>
            <a:round/>
            <a:headEnd/>
            <a:tailEnd/>
          </a:ln>
        </p:spPr>
        <p:txBody>
          <a:bodyPr lIns="91425" tIns="45700" rIns="91425" bIns="45700" anchor="ctr"/>
          <a:lstStyle/>
          <a:p>
            <a:pPr algn="ctr">
              <a:buSzPct val="25000"/>
            </a:pPr>
            <a:r>
              <a:rPr lang="en-US" sz="2800">
                <a:solidFill>
                  <a:schemeClr val="tx1"/>
                </a:solidFill>
                <a:latin typeface="Questrial"/>
                <a:ea typeface="Questrial"/>
                <a:cs typeface="Questrial"/>
                <a:sym typeface="Questrial"/>
              </a:rPr>
              <a:t>Team Website</a:t>
            </a:r>
          </a:p>
        </p:txBody>
      </p:sp>
      <p:sp>
        <p:nvSpPr>
          <p:cNvPr id="173068" name="Shape 197"/>
          <p:cNvSpPr>
            <a:spLocks noChangeArrowheads="1"/>
          </p:cNvSpPr>
          <p:nvPr/>
        </p:nvSpPr>
        <p:spPr bwMode="auto">
          <a:xfrm>
            <a:off x="685800" y="5424488"/>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Prototype</a:t>
            </a:r>
          </a:p>
        </p:txBody>
      </p:sp>
      <p:sp>
        <p:nvSpPr>
          <p:cNvPr id="173069" name="Shape 198"/>
          <p:cNvSpPr>
            <a:spLocks noChangeArrowheads="1"/>
          </p:cNvSpPr>
          <p:nvPr/>
        </p:nvSpPr>
        <p:spPr bwMode="auto">
          <a:xfrm>
            <a:off x="685800" y="5867400"/>
            <a:ext cx="7924800" cy="5524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Timeline</a:t>
            </a:r>
          </a:p>
        </p:txBody>
      </p:sp>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hape 324"/>
          <p:cNvSpPr txBox="1">
            <a:spLocks noGrp="1"/>
          </p:cNvSpPr>
          <p:nvPr>
            <p:ph type="title"/>
          </p:nvPr>
        </p:nvSpPr>
        <p:spPr>
          <a:xfrm>
            <a:off x="-228600" y="-228600"/>
            <a:ext cx="8229600" cy="1398588"/>
          </a:xfrm>
        </p:spPr>
        <p:txBody>
          <a:bodyPr tIns="45700" bIns="45700"/>
          <a:lstStyle/>
          <a:p>
            <a:pPr marL="484188" indent="-1588" eaLnBrk="1" hangingPunct="1">
              <a:spcBef>
                <a:spcPct val="0"/>
              </a:spcBef>
              <a:buSzPct val="25000"/>
            </a:pPr>
            <a:r>
              <a:rPr lang="en-US" sz="4200" smtClean="0">
                <a:solidFill>
                  <a:srgbClr val="76D7EF"/>
                </a:solidFill>
                <a:latin typeface="Questrial"/>
                <a:ea typeface="Questrial"/>
                <a:cs typeface="Questrial"/>
                <a:sym typeface="Questrial"/>
              </a:rPr>
              <a:t>NOVA Home Page</a:t>
            </a:r>
          </a:p>
        </p:txBody>
      </p:sp>
      <p:pic>
        <p:nvPicPr>
          <p:cNvPr id="55298" name="Shape 325"/>
          <p:cNvPicPr preferRelativeResize="0">
            <a:picLocks noChangeAspect="1" noChangeArrowheads="1"/>
          </p:cNvPicPr>
          <p:nvPr/>
        </p:nvPicPr>
        <p:blipFill>
          <a:blip r:embed="rId3"/>
          <a:srcRect/>
          <a:stretch>
            <a:fillRect/>
          </a:stretch>
        </p:blipFill>
        <p:spPr bwMode="auto">
          <a:xfrm>
            <a:off x="7696200" y="0"/>
            <a:ext cx="1752600" cy="1111250"/>
          </a:xfrm>
          <a:prstGeom prst="rect">
            <a:avLst/>
          </a:prstGeom>
          <a:noFill/>
          <a:ln w="9525">
            <a:noFill/>
            <a:miter lim="800000"/>
            <a:headEnd/>
            <a:tailEnd/>
          </a:ln>
        </p:spPr>
      </p:pic>
      <p:sp>
        <p:nvSpPr>
          <p:cNvPr id="326" name="Shape 326"/>
          <p:cNvSpPr txBox="1">
            <a:spLocks noGrp="1"/>
          </p:cNvSpPr>
          <p:nvPr>
            <p:ph type="body" idx="1"/>
          </p:nvPr>
        </p:nvSpPr>
        <p:spPr>
          <a:xfrm>
            <a:off x="457200" y="1882775"/>
            <a:ext cx="8229600" cy="4572000"/>
          </a:xfrm>
        </p:spPr>
        <p:txBody>
          <a:bodyPr tIns="45700" bIns="45700"/>
          <a:lstStyle/>
          <a:p>
            <a:pPr marL="447675" indent="-384175" eaLnBrk="1" hangingPunct="1">
              <a:spcBef>
                <a:spcPct val="0"/>
              </a:spcBef>
              <a:buSzPct val="80000"/>
              <a:buFont typeface="Noto Symbol"/>
              <a:buNone/>
            </a:pPr>
            <a:endParaRPr lang="en-US" sz="3000" smtClean="0">
              <a:solidFill>
                <a:srgbClr val="FFFFFF"/>
              </a:solidFill>
              <a:latin typeface="Questrial"/>
              <a:ea typeface="Questrial"/>
              <a:cs typeface="Questrial"/>
              <a:sym typeface="Questrial"/>
            </a:endParaRPr>
          </a:p>
        </p:txBody>
      </p:sp>
      <p:pic>
        <p:nvPicPr>
          <p:cNvPr id="55301" name="Picture 5" descr="3_ZM47kdhxYKcgmzlrYVP8GM-BHZvgT95JNHjTN1E-ei2cV8wiLD9bRkDNpIZcpZ_kxwKpelJVQx7dZZQ4GgiGvoygl6a1Xl61lYUnvIoV_g6n10C3PstrvDMrzkyLgvxw"/>
          <p:cNvPicPr>
            <a:picLocks noChangeAspect="1" noChangeArrowheads="1"/>
          </p:cNvPicPr>
          <p:nvPr/>
        </p:nvPicPr>
        <p:blipFill>
          <a:blip r:embed="rId4"/>
          <a:srcRect/>
          <a:stretch>
            <a:fillRect/>
          </a:stretch>
        </p:blipFill>
        <p:spPr bwMode="auto">
          <a:xfrm>
            <a:off x="609600" y="1047750"/>
            <a:ext cx="8077200" cy="5657850"/>
          </a:xfrm>
          <a:prstGeom prst="rect">
            <a:avLst/>
          </a:prstGeom>
          <a:noFill/>
        </p:spPr>
      </p:pic>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hape 324"/>
          <p:cNvSpPr txBox="1">
            <a:spLocks noGrp="1"/>
          </p:cNvSpPr>
          <p:nvPr>
            <p:ph type="title" idx="4294967295"/>
          </p:nvPr>
        </p:nvSpPr>
        <p:spPr>
          <a:xfrm>
            <a:off x="-228600" y="-228600"/>
            <a:ext cx="8229600" cy="1398588"/>
          </a:xfrm>
        </p:spPr>
        <p:txBody>
          <a:bodyPr tIns="45700" bIns="45700"/>
          <a:lstStyle/>
          <a:p>
            <a:pPr marL="484188" indent="-1588" eaLnBrk="1" hangingPunct="1">
              <a:buClr>
                <a:srgbClr val="76D7EF"/>
              </a:buClr>
              <a:buSzPct val="25000"/>
              <a:buFont typeface="Questrial"/>
              <a:buNone/>
            </a:pPr>
            <a:r>
              <a:rPr lang="en-US" sz="4200" smtClean="0">
                <a:solidFill>
                  <a:srgbClr val="76D7EF"/>
                </a:solidFill>
                <a:latin typeface="Questrial"/>
                <a:ea typeface="Questrial"/>
                <a:cs typeface="Questrial"/>
                <a:sym typeface="Questrial"/>
              </a:rPr>
              <a:t>NOVA Status Page</a:t>
            </a:r>
          </a:p>
        </p:txBody>
      </p:sp>
      <p:pic>
        <p:nvPicPr>
          <p:cNvPr id="177155" name="Shape 325"/>
          <p:cNvPicPr preferRelativeResize="0">
            <a:picLocks noChangeAspect="1" noChangeArrowheads="1"/>
          </p:cNvPicPr>
          <p:nvPr/>
        </p:nvPicPr>
        <p:blipFill>
          <a:blip r:embed="rId3"/>
          <a:srcRect/>
          <a:stretch>
            <a:fillRect/>
          </a:stretch>
        </p:blipFill>
        <p:spPr bwMode="auto">
          <a:xfrm>
            <a:off x="7696200" y="0"/>
            <a:ext cx="1752600" cy="1111250"/>
          </a:xfrm>
          <a:prstGeom prst="rect">
            <a:avLst/>
          </a:prstGeom>
          <a:noFill/>
          <a:ln w="9525">
            <a:noFill/>
            <a:miter lim="800000"/>
            <a:headEnd/>
            <a:tailEnd/>
          </a:ln>
        </p:spPr>
      </p:pic>
      <p:sp>
        <p:nvSpPr>
          <p:cNvPr id="326" name="Shape 326"/>
          <p:cNvSpPr txBox="1">
            <a:spLocks noGrp="1"/>
          </p:cNvSpPr>
          <p:nvPr>
            <p:ph type="body" idx="4294967295"/>
          </p:nvPr>
        </p:nvSpPr>
        <p:spPr/>
        <p:txBody>
          <a:bodyPr tIns="45700" bIns="45700"/>
          <a:lstStyle/>
          <a:p>
            <a:pPr marL="447675" indent="-384175" eaLnBrk="1" hangingPunct="1">
              <a:buClr>
                <a:schemeClr val="accent1"/>
              </a:buClr>
              <a:buSzPct val="80000"/>
              <a:buFont typeface="Noto Symbol"/>
              <a:buNone/>
            </a:pPr>
            <a:endParaRPr lang="en-US" sz="3000" smtClean="0">
              <a:solidFill>
                <a:srgbClr val="FFFFFF"/>
              </a:solidFill>
              <a:latin typeface="Questrial"/>
              <a:ea typeface="Questrial"/>
              <a:cs typeface="Questrial"/>
              <a:sym typeface="Questrial"/>
            </a:endParaRPr>
          </a:p>
        </p:txBody>
      </p:sp>
      <p:pic>
        <p:nvPicPr>
          <p:cNvPr id="177159" name="Picture 7" descr="b-Zch9J1dBmVDk6O2FQFhkCbggCiud0I2CruIogJMWSVkTCH5CWHBlmB70_p2Zdw2Q8hRNq_CU2UweSI8eDxHsXIFu9HbU6VWd_WH7E4KYOfejQJoMO7EonI1ZSpZPJzKg"/>
          <p:cNvPicPr>
            <a:picLocks noChangeAspect="1" noChangeArrowheads="1"/>
          </p:cNvPicPr>
          <p:nvPr/>
        </p:nvPicPr>
        <p:blipFill>
          <a:blip r:embed="rId4"/>
          <a:srcRect/>
          <a:stretch>
            <a:fillRect/>
          </a:stretch>
        </p:blipFill>
        <p:spPr bwMode="auto">
          <a:xfrm>
            <a:off x="457200" y="990600"/>
            <a:ext cx="8229600" cy="5735638"/>
          </a:xfrm>
          <a:prstGeom prst="rect">
            <a:avLst/>
          </a:prstGeom>
          <a:noFill/>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hape 203"/>
          <p:cNvSpPr txBox="1">
            <a:spLocks noGrp="1"/>
          </p:cNvSpPr>
          <p:nvPr>
            <p:ph type="title"/>
          </p:nvPr>
        </p:nvSpPr>
        <p:spPr>
          <a:xfrm>
            <a:off x="-96838" y="268288"/>
            <a:ext cx="8783638" cy="1398587"/>
          </a:xfrm>
        </p:spPr>
        <p:txBody>
          <a:bodyPr tIns="45700" bIns="45700"/>
          <a:lstStyle/>
          <a:p>
            <a:pPr marL="484188" indent="-1588" eaLnBrk="1" hangingPunct="1">
              <a:spcBef>
                <a:spcPct val="0"/>
              </a:spcBef>
              <a:buSzPct val="25000"/>
            </a:pPr>
            <a:r>
              <a:rPr lang="en-US" sz="4200" smtClean="0">
                <a:solidFill>
                  <a:srgbClr val="76D7EF"/>
                </a:solidFill>
                <a:latin typeface="Questrial"/>
                <a:ea typeface="Questrial"/>
                <a:cs typeface="Questrial"/>
                <a:sym typeface="Questrial"/>
              </a:rPr>
              <a:t>Introduction</a:t>
            </a:r>
          </a:p>
        </p:txBody>
      </p:sp>
      <p:sp>
        <p:nvSpPr>
          <p:cNvPr id="32770" name="Shape 204"/>
          <p:cNvSpPr txBox="1">
            <a:spLocks noGrp="1"/>
          </p:cNvSpPr>
          <p:nvPr>
            <p:ph type="body" idx="1"/>
          </p:nvPr>
        </p:nvSpPr>
        <p:spPr>
          <a:xfrm>
            <a:off x="457200" y="1882775"/>
            <a:ext cx="8229600" cy="4572000"/>
          </a:xfrm>
        </p:spPr>
        <p:txBody>
          <a:bodyPr tIns="45700" bIns="45700"/>
          <a:lstStyle/>
          <a:p>
            <a:pPr marL="447675" indent="-384175" eaLnBrk="1" hangingPunct="1">
              <a:spcBef>
                <a:spcPct val="0"/>
              </a:spcBef>
              <a:buSzPct val="80000"/>
            </a:pPr>
            <a:r>
              <a:rPr lang="en-US" sz="3000" smtClean="0">
                <a:solidFill>
                  <a:srgbClr val="FFFFFF"/>
                </a:solidFill>
                <a:latin typeface="Questrial"/>
                <a:ea typeface="Questrial"/>
                <a:cs typeface="Questrial"/>
                <a:sym typeface="Questrial"/>
              </a:rPr>
              <a:t>Emma Bostian </a:t>
            </a:r>
            <a:r>
              <a:rPr lang="en-US" sz="3000" smtClean="0">
                <a:solidFill>
                  <a:srgbClr val="F8F8F8"/>
                </a:solidFill>
                <a:latin typeface="Questrial"/>
                <a:ea typeface="Questrial"/>
                <a:cs typeface="Questrial"/>
                <a:sym typeface="Questrial"/>
              </a:rPr>
              <a:t>– </a:t>
            </a:r>
            <a:r>
              <a:rPr lang="en-US" sz="3000" smtClean="0">
                <a:solidFill>
                  <a:srgbClr val="2DA2BF"/>
                </a:solidFill>
                <a:latin typeface="Questrial"/>
                <a:ea typeface="Questrial"/>
                <a:cs typeface="Questrial"/>
                <a:sym typeface="Questrial"/>
              </a:rPr>
              <a:t>Team Lead</a:t>
            </a:r>
          </a:p>
          <a:p>
            <a:pPr marL="447675" indent="-384175" eaLnBrk="1" hangingPunct="1">
              <a:buSzPct val="80000"/>
            </a:pPr>
            <a:r>
              <a:rPr lang="en-US" sz="3000" smtClean="0">
                <a:solidFill>
                  <a:srgbClr val="FFFFFF"/>
                </a:solidFill>
                <a:latin typeface="Questrial"/>
                <a:ea typeface="Questrial"/>
                <a:cs typeface="Questrial"/>
                <a:sym typeface="Questrial"/>
              </a:rPr>
              <a:t>Kevin Conner – </a:t>
            </a:r>
            <a:r>
              <a:rPr lang="en-US" sz="3000" smtClean="0">
                <a:solidFill>
                  <a:srgbClr val="2DA2BF"/>
                </a:solidFill>
                <a:latin typeface="Questrial"/>
                <a:ea typeface="Questrial"/>
                <a:cs typeface="Questrial"/>
                <a:sym typeface="Questrial"/>
              </a:rPr>
              <a:t>Web Master</a:t>
            </a:r>
          </a:p>
          <a:p>
            <a:pPr marL="447675" indent="-384175" eaLnBrk="1" hangingPunct="1">
              <a:buSzPct val="80000"/>
            </a:pPr>
            <a:r>
              <a:rPr lang="en-US" sz="3000" smtClean="0">
                <a:solidFill>
                  <a:srgbClr val="FFFFFF"/>
                </a:solidFill>
                <a:latin typeface="Questrial"/>
                <a:ea typeface="Questrial"/>
                <a:cs typeface="Questrial"/>
                <a:sym typeface="Questrial"/>
              </a:rPr>
              <a:t>Dave Hall – </a:t>
            </a:r>
            <a:r>
              <a:rPr lang="en-US" sz="3000" smtClean="0">
                <a:solidFill>
                  <a:srgbClr val="2DA2BF"/>
                </a:solidFill>
                <a:latin typeface="Questrial"/>
                <a:ea typeface="Questrial"/>
                <a:cs typeface="Questrial"/>
                <a:sym typeface="Questrial"/>
              </a:rPr>
              <a:t>Database Administrator</a:t>
            </a:r>
          </a:p>
          <a:p>
            <a:pPr marL="447675" indent="-384175" eaLnBrk="1" hangingPunct="1">
              <a:buSzPct val="80000"/>
            </a:pPr>
            <a:r>
              <a:rPr lang="en-US" sz="3000" smtClean="0">
                <a:solidFill>
                  <a:srgbClr val="FFFFFF"/>
                </a:solidFill>
                <a:latin typeface="Questrial"/>
                <a:ea typeface="Questrial"/>
                <a:cs typeface="Questrial"/>
                <a:sym typeface="Questrial"/>
              </a:rPr>
              <a:t>Sara Pinti – </a:t>
            </a:r>
            <a:r>
              <a:rPr lang="en-US" sz="3000" smtClean="0">
                <a:solidFill>
                  <a:srgbClr val="2DA2BF"/>
                </a:solidFill>
                <a:latin typeface="Questrial"/>
                <a:ea typeface="Questrial"/>
                <a:cs typeface="Questrial"/>
                <a:sym typeface="Questrial"/>
              </a:rPr>
              <a:t>System Administrator</a:t>
            </a:r>
          </a:p>
          <a:p>
            <a:pPr marL="447675" indent="-384175" eaLnBrk="1" hangingPunct="1">
              <a:buSzPct val="80000"/>
            </a:pPr>
            <a:r>
              <a:rPr lang="en-US" sz="3000" smtClean="0">
                <a:solidFill>
                  <a:srgbClr val="FFFFFF"/>
                </a:solidFill>
                <a:latin typeface="Questrial"/>
                <a:ea typeface="Questrial"/>
                <a:cs typeface="Questrial"/>
                <a:sym typeface="Questrial"/>
              </a:rPr>
              <a:t>Justin Rose – </a:t>
            </a:r>
            <a:r>
              <a:rPr lang="en-US" sz="3000" smtClean="0">
                <a:solidFill>
                  <a:srgbClr val="2DA2BF"/>
                </a:solidFill>
                <a:latin typeface="Questrial"/>
                <a:ea typeface="Questrial"/>
                <a:cs typeface="Questrial"/>
                <a:sym typeface="Questrial"/>
              </a:rPr>
              <a:t>Software Engineer</a:t>
            </a:r>
          </a:p>
        </p:txBody>
      </p:sp>
      <p:pic>
        <p:nvPicPr>
          <p:cNvPr id="32771" name="Shape 205"/>
          <p:cNvPicPr preferRelativeResize="0">
            <a:picLocks noChangeAspect="1" noChangeArrowheads="1"/>
          </p:cNvPicPr>
          <p:nvPr/>
        </p:nvPicPr>
        <p:blipFill>
          <a:blip r:embed="rId3"/>
          <a:srcRect/>
          <a:stretch>
            <a:fillRect/>
          </a:stretch>
        </p:blipFill>
        <p:spPr bwMode="auto">
          <a:xfrm>
            <a:off x="7086600" y="-76200"/>
            <a:ext cx="2362200" cy="149860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hape 324"/>
          <p:cNvSpPr txBox="1">
            <a:spLocks noGrp="1"/>
          </p:cNvSpPr>
          <p:nvPr>
            <p:ph type="title" idx="4294967295"/>
          </p:nvPr>
        </p:nvSpPr>
        <p:spPr>
          <a:xfrm>
            <a:off x="-228600" y="-228600"/>
            <a:ext cx="8229600" cy="1398588"/>
          </a:xfrm>
        </p:spPr>
        <p:txBody>
          <a:bodyPr tIns="45700" bIns="45700"/>
          <a:lstStyle/>
          <a:p>
            <a:pPr marL="484188" indent="-1588" eaLnBrk="1" hangingPunct="1">
              <a:buClr>
                <a:srgbClr val="76D7EF"/>
              </a:buClr>
              <a:buSzPct val="25000"/>
              <a:buFont typeface="Questrial"/>
              <a:buNone/>
            </a:pPr>
            <a:r>
              <a:rPr lang="en-US" sz="4200" smtClean="0">
                <a:solidFill>
                  <a:srgbClr val="76D7EF"/>
                </a:solidFill>
                <a:latin typeface="Questrial"/>
                <a:ea typeface="Questrial"/>
                <a:cs typeface="Questrial"/>
                <a:sym typeface="Questrial"/>
              </a:rPr>
              <a:t>NOVA Notes Page</a:t>
            </a:r>
          </a:p>
        </p:txBody>
      </p:sp>
      <p:pic>
        <p:nvPicPr>
          <p:cNvPr id="179203" name="Shape 325"/>
          <p:cNvPicPr preferRelativeResize="0">
            <a:picLocks noChangeAspect="1" noChangeArrowheads="1"/>
          </p:cNvPicPr>
          <p:nvPr/>
        </p:nvPicPr>
        <p:blipFill>
          <a:blip r:embed="rId3"/>
          <a:srcRect/>
          <a:stretch>
            <a:fillRect/>
          </a:stretch>
        </p:blipFill>
        <p:spPr bwMode="auto">
          <a:xfrm>
            <a:off x="7696200" y="0"/>
            <a:ext cx="1752600" cy="1111250"/>
          </a:xfrm>
          <a:prstGeom prst="rect">
            <a:avLst/>
          </a:prstGeom>
          <a:noFill/>
          <a:ln w="9525">
            <a:noFill/>
            <a:miter lim="800000"/>
            <a:headEnd/>
            <a:tailEnd/>
          </a:ln>
        </p:spPr>
      </p:pic>
      <p:sp>
        <p:nvSpPr>
          <p:cNvPr id="326" name="Shape 326"/>
          <p:cNvSpPr txBox="1">
            <a:spLocks noGrp="1"/>
          </p:cNvSpPr>
          <p:nvPr>
            <p:ph type="body" idx="4294967295"/>
          </p:nvPr>
        </p:nvSpPr>
        <p:spPr/>
        <p:txBody>
          <a:bodyPr tIns="45700" bIns="45700"/>
          <a:lstStyle/>
          <a:p>
            <a:pPr marL="447675" indent="-384175" eaLnBrk="1" hangingPunct="1">
              <a:buClr>
                <a:schemeClr val="accent1"/>
              </a:buClr>
              <a:buSzPct val="80000"/>
              <a:buFont typeface="Noto Symbol"/>
              <a:buNone/>
            </a:pPr>
            <a:endParaRPr lang="en-US" sz="3000" smtClean="0">
              <a:solidFill>
                <a:srgbClr val="FFFFFF"/>
              </a:solidFill>
              <a:latin typeface="Questrial"/>
              <a:ea typeface="Questrial"/>
              <a:cs typeface="Questrial"/>
              <a:sym typeface="Questrial"/>
            </a:endParaRPr>
          </a:p>
        </p:txBody>
      </p:sp>
      <p:pic>
        <p:nvPicPr>
          <p:cNvPr id="179207" name="Picture 7" descr="gW6XNt7dTjma04x-zv0RmGBcpckAEJY4mOMsNeKHaHa2pU_davyrXmKgK8dLfmXNIsZ998x844lKS10MVtVCtkGPpk7Ce5J6VP76ezk3morRiVQ6Xuc8D5UhBmOQddniZA"/>
          <p:cNvPicPr>
            <a:picLocks noChangeAspect="1" noChangeArrowheads="1"/>
          </p:cNvPicPr>
          <p:nvPr/>
        </p:nvPicPr>
        <p:blipFill>
          <a:blip r:embed="rId4"/>
          <a:srcRect/>
          <a:stretch>
            <a:fillRect/>
          </a:stretch>
        </p:blipFill>
        <p:spPr bwMode="auto">
          <a:xfrm>
            <a:off x="457200" y="990600"/>
            <a:ext cx="8229600" cy="5703888"/>
          </a:xfrm>
          <a:prstGeom prst="rect">
            <a:avLst/>
          </a:prstGeom>
          <a:noFill/>
        </p:spPr>
      </p:pic>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hape 260"/>
          <p:cNvSpPr txBox="1">
            <a:spLocks noGrp="1"/>
          </p:cNvSpPr>
          <p:nvPr>
            <p:ph type="title" idx="4294967295"/>
          </p:nvPr>
        </p:nvSpPr>
        <p:spPr>
          <a:xfrm>
            <a:off x="0" y="228600"/>
            <a:ext cx="8229600" cy="1398588"/>
          </a:xfrm>
        </p:spPr>
        <p:txBody>
          <a:bodyPr tIns="45700" bIns="45700"/>
          <a:lstStyle/>
          <a:p>
            <a:pPr marL="484188" indent="-1588" eaLnBrk="1" hangingPunct="1">
              <a:buClr>
                <a:srgbClr val="76D7EF"/>
              </a:buClr>
              <a:buSzPct val="25000"/>
              <a:buFont typeface="Questrial"/>
              <a:buNone/>
            </a:pPr>
            <a:r>
              <a:rPr lang="en-US" sz="4200" smtClean="0">
                <a:solidFill>
                  <a:srgbClr val="76D7EF"/>
                </a:solidFill>
                <a:latin typeface="Questrial"/>
                <a:ea typeface="Questrial"/>
                <a:cs typeface="Questrial"/>
                <a:sym typeface="Questrial"/>
              </a:rPr>
              <a:t>Agenda</a:t>
            </a:r>
          </a:p>
        </p:txBody>
      </p:sp>
      <p:pic>
        <p:nvPicPr>
          <p:cNvPr id="181251" name="Shape 269"/>
          <p:cNvPicPr preferRelativeResize="0">
            <a:picLocks noChangeAspect="1" noChangeArrowheads="1"/>
          </p:cNvPicPr>
          <p:nvPr/>
        </p:nvPicPr>
        <p:blipFill>
          <a:blip r:embed="rId3"/>
          <a:srcRect/>
          <a:stretch>
            <a:fillRect/>
          </a:stretch>
        </p:blipFill>
        <p:spPr bwMode="auto">
          <a:xfrm>
            <a:off x="7010400" y="327025"/>
            <a:ext cx="2133600" cy="1328738"/>
          </a:xfrm>
          <a:prstGeom prst="rect">
            <a:avLst/>
          </a:prstGeom>
          <a:noFill/>
          <a:ln w="9525">
            <a:noFill/>
            <a:miter lim="800000"/>
            <a:headEnd/>
            <a:tailEnd/>
          </a:ln>
        </p:spPr>
      </p:pic>
      <p:sp>
        <p:nvSpPr>
          <p:cNvPr id="181252" name="Shape 188"/>
          <p:cNvSpPr>
            <a:spLocks noChangeArrowheads="1"/>
          </p:cNvSpPr>
          <p:nvPr/>
        </p:nvSpPr>
        <p:spPr bwMode="auto">
          <a:xfrm>
            <a:off x="685800" y="1752600"/>
            <a:ext cx="7924800" cy="474663"/>
          </a:xfrm>
          <a:prstGeom prst="roundRect">
            <a:avLst>
              <a:gd name="adj" fmla="val 16667"/>
            </a:avLst>
          </a:prstGeom>
          <a:solidFill>
            <a:schemeClr val="accent1"/>
          </a:solidFill>
          <a:ln w="25400">
            <a:solidFill>
              <a:schemeClr val="accent1"/>
            </a:solidFill>
            <a:round/>
            <a:headEnd/>
            <a:tailEnd/>
          </a:ln>
        </p:spPr>
        <p:txBody>
          <a:bodyPr lIns="91425" tIns="45700" rIns="91425" bIns="45700" anchor="ctr"/>
          <a:lstStyle/>
          <a:p>
            <a:pPr algn="ctr">
              <a:buSzPct val="25000"/>
            </a:pPr>
            <a:r>
              <a:rPr lang="en-US" sz="3200">
                <a:solidFill>
                  <a:schemeClr val="bg1"/>
                </a:solidFill>
                <a:latin typeface="Questrial"/>
                <a:ea typeface="Questrial"/>
                <a:cs typeface="Questrial"/>
                <a:sym typeface="Questrial"/>
              </a:rPr>
              <a:t>Introduction</a:t>
            </a:r>
          </a:p>
        </p:txBody>
      </p:sp>
      <p:sp>
        <p:nvSpPr>
          <p:cNvPr id="181253" name="Shape 189"/>
          <p:cNvSpPr>
            <a:spLocks noChangeArrowheads="1"/>
          </p:cNvSpPr>
          <p:nvPr/>
        </p:nvSpPr>
        <p:spPr bwMode="auto">
          <a:xfrm>
            <a:off x="685800" y="2224088"/>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chemeClr val="bg1"/>
                </a:solidFill>
                <a:latin typeface="Questrial"/>
                <a:ea typeface="Questrial"/>
                <a:cs typeface="Questrial"/>
                <a:sym typeface="Questrial"/>
              </a:rPr>
              <a:t>Development and Production Environment</a:t>
            </a:r>
          </a:p>
        </p:txBody>
      </p:sp>
      <p:sp>
        <p:nvSpPr>
          <p:cNvPr id="181254" name="Shape 190"/>
          <p:cNvSpPr>
            <a:spLocks noChangeArrowheads="1"/>
          </p:cNvSpPr>
          <p:nvPr/>
        </p:nvSpPr>
        <p:spPr bwMode="auto">
          <a:xfrm>
            <a:off x="685800" y="2667000"/>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chemeClr val="bg1"/>
                </a:solidFill>
                <a:latin typeface="Questrial"/>
                <a:ea typeface="Questrial"/>
                <a:cs typeface="Questrial"/>
                <a:sym typeface="Questrial"/>
              </a:rPr>
              <a:t>Data Flow Diagrams</a:t>
            </a:r>
          </a:p>
        </p:txBody>
      </p:sp>
      <p:sp>
        <p:nvSpPr>
          <p:cNvPr id="181255" name="Shape 191"/>
          <p:cNvSpPr>
            <a:spLocks noChangeArrowheads="1"/>
          </p:cNvSpPr>
          <p:nvPr/>
        </p:nvSpPr>
        <p:spPr bwMode="auto">
          <a:xfrm>
            <a:off x="685800" y="3124200"/>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chemeClr val="bg1"/>
                </a:solidFill>
                <a:latin typeface="Questrial"/>
                <a:ea typeface="Questrial"/>
                <a:cs typeface="Questrial"/>
                <a:sym typeface="Questrial"/>
              </a:rPr>
              <a:t>Test Plans</a:t>
            </a:r>
          </a:p>
        </p:txBody>
      </p:sp>
      <p:sp>
        <p:nvSpPr>
          <p:cNvPr id="181256" name="Shape 192"/>
          <p:cNvSpPr>
            <a:spLocks noChangeArrowheads="1"/>
          </p:cNvSpPr>
          <p:nvPr/>
        </p:nvSpPr>
        <p:spPr bwMode="auto">
          <a:xfrm>
            <a:off x="685800" y="3595688"/>
            <a:ext cx="7924800" cy="474662"/>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Website Map</a:t>
            </a:r>
          </a:p>
        </p:txBody>
      </p:sp>
      <p:sp>
        <p:nvSpPr>
          <p:cNvPr id="181257" name="Shape 193"/>
          <p:cNvSpPr>
            <a:spLocks noChangeArrowheads="1"/>
          </p:cNvSpPr>
          <p:nvPr/>
        </p:nvSpPr>
        <p:spPr bwMode="auto">
          <a:xfrm>
            <a:off x="685800" y="4038600"/>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chemeClr val="bg1"/>
                </a:solidFill>
                <a:latin typeface="Questrial"/>
                <a:ea typeface="Questrial"/>
                <a:cs typeface="Questrial"/>
                <a:sym typeface="Questrial"/>
              </a:rPr>
              <a:t>UML Activity Diagrams</a:t>
            </a:r>
          </a:p>
        </p:txBody>
      </p:sp>
      <p:sp>
        <p:nvSpPr>
          <p:cNvPr id="181258" name="Shape 194"/>
          <p:cNvSpPr>
            <a:spLocks noChangeArrowheads="1"/>
          </p:cNvSpPr>
          <p:nvPr/>
        </p:nvSpPr>
        <p:spPr bwMode="auto">
          <a:xfrm>
            <a:off x="685800" y="4495800"/>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chemeClr val="bg1"/>
                </a:solidFill>
                <a:latin typeface="Questrial"/>
                <a:ea typeface="Questrial"/>
                <a:cs typeface="Questrial"/>
                <a:sym typeface="Questrial"/>
              </a:rPr>
              <a:t>UML Deployment Diagrams</a:t>
            </a:r>
          </a:p>
        </p:txBody>
      </p:sp>
      <p:sp>
        <p:nvSpPr>
          <p:cNvPr id="181259" name="Shape 195"/>
          <p:cNvSpPr>
            <a:spLocks noChangeArrowheads="1"/>
          </p:cNvSpPr>
          <p:nvPr/>
        </p:nvSpPr>
        <p:spPr bwMode="auto">
          <a:xfrm>
            <a:off x="685800" y="4953000"/>
            <a:ext cx="7924800" cy="474663"/>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chemeClr val="bg1"/>
                </a:solidFill>
                <a:latin typeface="Questrial"/>
                <a:ea typeface="Questrial"/>
                <a:cs typeface="Questrial"/>
                <a:sym typeface="Questrial"/>
              </a:rPr>
              <a:t>Team Website</a:t>
            </a:r>
          </a:p>
        </p:txBody>
      </p:sp>
      <p:sp>
        <p:nvSpPr>
          <p:cNvPr id="181260" name="Shape 197"/>
          <p:cNvSpPr>
            <a:spLocks noChangeArrowheads="1"/>
          </p:cNvSpPr>
          <p:nvPr/>
        </p:nvSpPr>
        <p:spPr bwMode="auto">
          <a:xfrm>
            <a:off x="685800" y="5410200"/>
            <a:ext cx="7924800" cy="476250"/>
          </a:xfrm>
          <a:prstGeom prst="roundRect">
            <a:avLst>
              <a:gd name="adj" fmla="val 16667"/>
            </a:avLst>
          </a:prstGeom>
          <a:solidFill>
            <a:schemeClr val="bg1"/>
          </a:solidFill>
          <a:ln w="25400">
            <a:solidFill>
              <a:srgbClr val="21768C"/>
            </a:solidFill>
            <a:round/>
            <a:headEnd/>
            <a:tailEnd/>
          </a:ln>
        </p:spPr>
        <p:txBody>
          <a:bodyPr lIns="91425" tIns="45700" rIns="91425" bIns="45700" anchor="ctr"/>
          <a:lstStyle/>
          <a:p>
            <a:pPr algn="ctr">
              <a:buSzPct val="25000"/>
            </a:pPr>
            <a:r>
              <a:rPr lang="en-US" sz="2800">
                <a:solidFill>
                  <a:schemeClr val="tx1"/>
                </a:solidFill>
                <a:latin typeface="Questrial"/>
                <a:ea typeface="Questrial"/>
                <a:cs typeface="Questrial"/>
                <a:sym typeface="Questrial"/>
              </a:rPr>
              <a:t>Prototype</a:t>
            </a:r>
          </a:p>
        </p:txBody>
      </p:sp>
      <p:sp>
        <p:nvSpPr>
          <p:cNvPr id="181261" name="Shape 198"/>
          <p:cNvSpPr>
            <a:spLocks noChangeArrowheads="1"/>
          </p:cNvSpPr>
          <p:nvPr/>
        </p:nvSpPr>
        <p:spPr bwMode="auto">
          <a:xfrm>
            <a:off x="685800" y="5867400"/>
            <a:ext cx="7924800" cy="5524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Timeline</a:t>
            </a:r>
          </a:p>
        </p:txBody>
      </p:sp>
    </p:spTree>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hape 744"/>
          <p:cNvSpPr txBox="1">
            <a:spLocks noGrp="1"/>
          </p:cNvSpPr>
          <p:nvPr>
            <p:ph type="title" idx="4294967295"/>
          </p:nvPr>
        </p:nvSpPr>
        <p:spPr/>
        <p:txBody>
          <a:bodyPr tIns="45700" bIns="45700"/>
          <a:lstStyle/>
          <a:p>
            <a:pPr marL="484188" indent="-1588" eaLnBrk="1" hangingPunct="1">
              <a:buClr>
                <a:srgbClr val="76D7EF"/>
              </a:buClr>
              <a:buSzPct val="25000"/>
              <a:buFont typeface="Questrial"/>
              <a:buNone/>
            </a:pPr>
            <a:r>
              <a:rPr lang="en-US" sz="4200" smtClean="0">
                <a:solidFill>
                  <a:srgbClr val="76D7EF"/>
                </a:solidFill>
                <a:latin typeface="Questrial"/>
                <a:ea typeface="Questrial"/>
                <a:cs typeface="Questrial"/>
                <a:sym typeface="Questrial"/>
              </a:rPr>
              <a:t>Prototype: Login Page</a:t>
            </a:r>
          </a:p>
        </p:txBody>
      </p:sp>
      <p:sp>
        <p:nvSpPr>
          <p:cNvPr id="183299" name="Shape 745"/>
          <p:cNvSpPr txBox="1">
            <a:spLocks noGrp="1"/>
          </p:cNvSpPr>
          <p:nvPr>
            <p:ph type="body" idx="4294967295"/>
          </p:nvPr>
        </p:nvSpPr>
        <p:spPr>
          <a:xfrm>
            <a:off x="609600" y="2057400"/>
            <a:ext cx="8229600" cy="4572000"/>
          </a:xfrm>
        </p:spPr>
        <p:txBody>
          <a:bodyPr tIns="45700" bIns="45700"/>
          <a:lstStyle/>
          <a:p>
            <a:pPr marL="447675" indent="-384175" eaLnBrk="1" hangingPunct="1">
              <a:buClr>
                <a:schemeClr val="accent1"/>
              </a:buClr>
              <a:buSzPct val="80000"/>
              <a:buFont typeface="Noto Symbol"/>
              <a:buNone/>
            </a:pPr>
            <a:endParaRPr lang="en-US" sz="3000" smtClean="0">
              <a:solidFill>
                <a:srgbClr val="FFFFFF"/>
              </a:solidFill>
              <a:latin typeface="Questrial"/>
              <a:ea typeface="Questrial"/>
              <a:cs typeface="Questrial"/>
              <a:sym typeface="Questrial"/>
            </a:endParaRPr>
          </a:p>
        </p:txBody>
      </p:sp>
      <p:pic>
        <p:nvPicPr>
          <p:cNvPr id="183300" name="Shape 746"/>
          <p:cNvPicPr preferRelativeResize="0">
            <a:picLocks noChangeAspect="1" noChangeArrowheads="1"/>
          </p:cNvPicPr>
          <p:nvPr/>
        </p:nvPicPr>
        <p:blipFill>
          <a:blip r:embed="rId3"/>
          <a:srcRect/>
          <a:stretch>
            <a:fillRect/>
          </a:stretch>
        </p:blipFill>
        <p:spPr bwMode="auto">
          <a:xfrm>
            <a:off x="7086600" y="-76200"/>
            <a:ext cx="2362200" cy="1498600"/>
          </a:xfrm>
          <a:prstGeom prst="rect">
            <a:avLst/>
          </a:prstGeom>
          <a:noFill/>
          <a:ln w="9525">
            <a:noFill/>
            <a:miter lim="800000"/>
            <a:headEnd/>
            <a:tailEnd/>
          </a:ln>
        </p:spPr>
      </p:pic>
      <p:pic>
        <p:nvPicPr>
          <p:cNvPr id="183302" name="Picture 6" descr="i_2Ot-uos1hxCbvWzGx3mbVeQE_nPlixWtGxaGh4JX74k1iAapSO-K70AkE4ABo4HslLZ01kHVxvfOzvhqTAniItRED-KO23y_v9urVjkqfkrdcaswM-j5F9HRZu5TzoNA"/>
          <p:cNvPicPr>
            <a:picLocks noChangeAspect="1" noChangeArrowheads="1"/>
          </p:cNvPicPr>
          <p:nvPr/>
        </p:nvPicPr>
        <p:blipFill>
          <a:blip r:embed="rId4"/>
          <a:srcRect/>
          <a:stretch>
            <a:fillRect/>
          </a:stretch>
        </p:blipFill>
        <p:spPr bwMode="auto">
          <a:xfrm>
            <a:off x="990600" y="1447800"/>
            <a:ext cx="7315200" cy="5191125"/>
          </a:xfrm>
          <a:prstGeom prst="rect">
            <a:avLst/>
          </a:prstGeom>
          <a:noFill/>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hape 744"/>
          <p:cNvSpPr txBox="1">
            <a:spLocks noGrp="1"/>
          </p:cNvSpPr>
          <p:nvPr>
            <p:ph type="title" idx="4294967295"/>
          </p:nvPr>
        </p:nvSpPr>
        <p:spPr>
          <a:xfrm>
            <a:off x="-228600" y="-152400"/>
            <a:ext cx="8229600" cy="1400175"/>
          </a:xfrm>
        </p:spPr>
        <p:txBody>
          <a:bodyPr tIns="45700" bIns="45700"/>
          <a:lstStyle/>
          <a:p>
            <a:pPr marL="484188" indent="-1588" eaLnBrk="1" hangingPunct="1">
              <a:buClr>
                <a:srgbClr val="76D7EF"/>
              </a:buClr>
              <a:buSzPct val="25000"/>
              <a:buFont typeface="Questrial"/>
              <a:buNone/>
            </a:pPr>
            <a:r>
              <a:rPr lang="en-US" sz="4200" smtClean="0">
                <a:solidFill>
                  <a:srgbClr val="76D7EF"/>
                </a:solidFill>
                <a:latin typeface="Questrial"/>
                <a:ea typeface="Questrial"/>
                <a:cs typeface="Questrial"/>
                <a:sym typeface="Questrial"/>
              </a:rPr>
              <a:t>Prototype: Create Account</a:t>
            </a:r>
          </a:p>
        </p:txBody>
      </p:sp>
      <p:sp>
        <p:nvSpPr>
          <p:cNvPr id="185347" name="Shape 745"/>
          <p:cNvSpPr txBox="1">
            <a:spLocks noGrp="1"/>
          </p:cNvSpPr>
          <p:nvPr>
            <p:ph type="body" idx="4294967295"/>
          </p:nvPr>
        </p:nvSpPr>
        <p:spPr>
          <a:xfrm>
            <a:off x="609600" y="2057400"/>
            <a:ext cx="8229600" cy="4572000"/>
          </a:xfrm>
        </p:spPr>
        <p:txBody>
          <a:bodyPr tIns="45700" bIns="45700"/>
          <a:lstStyle/>
          <a:p>
            <a:pPr marL="447675" indent="-384175" eaLnBrk="1" hangingPunct="1">
              <a:buClr>
                <a:schemeClr val="accent1"/>
              </a:buClr>
              <a:buSzPct val="80000"/>
              <a:buFont typeface="Noto Symbol"/>
              <a:buNone/>
            </a:pPr>
            <a:endParaRPr lang="en-US" sz="3000" smtClean="0">
              <a:solidFill>
                <a:srgbClr val="FFFFFF"/>
              </a:solidFill>
              <a:latin typeface="Questrial"/>
              <a:ea typeface="Questrial"/>
              <a:cs typeface="Questrial"/>
              <a:sym typeface="Questrial"/>
            </a:endParaRPr>
          </a:p>
        </p:txBody>
      </p:sp>
      <p:pic>
        <p:nvPicPr>
          <p:cNvPr id="185348" name="Shape 746"/>
          <p:cNvPicPr preferRelativeResize="0">
            <a:picLocks noChangeAspect="1" noChangeArrowheads="1"/>
          </p:cNvPicPr>
          <p:nvPr/>
        </p:nvPicPr>
        <p:blipFill>
          <a:blip r:embed="rId3"/>
          <a:srcRect/>
          <a:stretch>
            <a:fillRect/>
          </a:stretch>
        </p:blipFill>
        <p:spPr bwMode="auto">
          <a:xfrm>
            <a:off x="7086600" y="-76200"/>
            <a:ext cx="2362200" cy="1498600"/>
          </a:xfrm>
          <a:prstGeom prst="rect">
            <a:avLst/>
          </a:prstGeom>
          <a:noFill/>
          <a:ln w="9525">
            <a:noFill/>
            <a:miter lim="800000"/>
            <a:headEnd/>
            <a:tailEnd/>
          </a:ln>
        </p:spPr>
      </p:pic>
      <p:pic>
        <p:nvPicPr>
          <p:cNvPr id="185351" name="Picture 7" descr="g8WbjnpGLap32x_iJzZAofINAV7GxAaB0vEQgO2PYks0bTsQNf8iiwUjg_uCYnzti1iW49QMat0oG830VMcjL5iORWCBTTEIIzkZEAx-tlf_u_YvYVkhATHVRpz8eQn3mw"/>
          <p:cNvPicPr>
            <a:picLocks noChangeAspect="1" noChangeArrowheads="1"/>
          </p:cNvPicPr>
          <p:nvPr/>
        </p:nvPicPr>
        <p:blipFill>
          <a:blip r:embed="rId4"/>
          <a:srcRect/>
          <a:stretch>
            <a:fillRect/>
          </a:stretch>
        </p:blipFill>
        <p:spPr bwMode="auto">
          <a:xfrm>
            <a:off x="381000" y="1295400"/>
            <a:ext cx="8458200" cy="5375275"/>
          </a:xfrm>
          <a:prstGeom prst="rect">
            <a:avLst/>
          </a:prstGeom>
          <a:noFill/>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hape 260"/>
          <p:cNvSpPr txBox="1">
            <a:spLocks noGrp="1"/>
          </p:cNvSpPr>
          <p:nvPr>
            <p:ph type="title" idx="4294967295"/>
          </p:nvPr>
        </p:nvSpPr>
        <p:spPr>
          <a:xfrm>
            <a:off x="0" y="228600"/>
            <a:ext cx="8229600" cy="1398588"/>
          </a:xfrm>
        </p:spPr>
        <p:txBody>
          <a:bodyPr tIns="45700" bIns="45700"/>
          <a:lstStyle/>
          <a:p>
            <a:pPr marL="484188" indent="-1588" eaLnBrk="1" hangingPunct="1">
              <a:buClr>
                <a:srgbClr val="76D7EF"/>
              </a:buClr>
              <a:buSzPct val="25000"/>
              <a:buFont typeface="Questrial"/>
              <a:buNone/>
            </a:pPr>
            <a:r>
              <a:rPr lang="en-US" sz="4200" smtClean="0">
                <a:solidFill>
                  <a:srgbClr val="76D7EF"/>
                </a:solidFill>
                <a:latin typeface="Questrial"/>
                <a:ea typeface="Questrial"/>
                <a:cs typeface="Questrial"/>
                <a:sym typeface="Questrial"/>
              </a:rPr>
              <a:t>Agenda</a:t>
            </a:r>
          </a:p>
        </p:txBody>
      </p:sp>
      <p:pic>
        <p:nvPicPr>
          <p:cNvPr id="187395" name="Shape 269"/>
          <p:cNvPicPr preferRelativeResize="0">
            <a:picLocks noChangeAspect="1" noChangeArrowheads="1"/>
          </p:cNvPicPr>
          <p:nvPr/>
        </p:nvPicPr>
        <p:blipFill>
          <a:blip r:embed="rId3"/>
          <a:srcRect/>
          <a:stretch>
            <a:fillRect/>
          </a:stretch>
        </p:blipFill>
        <p:spPr bwMode="auto">
          <a:xfrm>
            <a:off x="7010400" y="327025"/>
            <a:ext cx="2133600" cy="1328738"/>
          </a:xfrm>
          <a:prstGeom prst="rect">
            <a:avLst/>
          </a:prstGeom>
          <a:noFill/>
          <a:ln w="9525">
            <a:noFill/>
            <a:miter lim="800000"/>
            <a:headEnd/>
            <a:tailEnd/>
          </a:ln>
        </p:spPr>
      </p:pic>
      <p:sp>
        <p:nvSpPr>
          <p:cNvPr id="187396" name="Shape 188"/>
          <p:cNvSpPr>
            <a:spLocks noChangeArrowheads="1"/>
          </p:cNvSpPr>
          <p:nvPr/>
        </p:nvSpPr>
        <p:spPr bwMode="auto">
          <a:xfrm>
            <a:off x="685800" y="1752600"/>
            <a:ext cx="7924800" cy="474663"/>
          </a:xfrm>
          <a:prstGeom prst="roundRect">
            <a:avLst>
              <a:gd name="adj" fmla="val 16667"/>
            </a:avLst>
          </a:prstGeom>
          <a:solidFill>
            <a:schemeClr val="accent1"/>
          </a:solidFill>
          <a:ln w="25400">
            <a:solidFill>
              <a:schemeClr val="accent1"/>
            </a:solidFill>
            <a:round/>
            <a:headEnd/>
            <a:tailEnd/>
          </a:ln>
        </p:spPr>
        <p:txBody>
          <a:bodyPr lIns="91425" tIns="45700" rIns="91425" bIns="45700" anchor="ctr"/>
          <a:lstStyle/>
          <a:p>
            <a:pPr algn="ctr">
              <a:buSzPct val="25000"/>
            </a:pPr>
            <a:r>
              <a:rPr lang="en-US" sz="3200">
                <a:solidFill>
                  <a:schemeClr val="bg1"/>
                </a:solidFill>
                <a:latin typeface="Questrial"/>
                <a:ea typeface="Questrial"/>
                <a:cs typeface="Questrial"/>
                <a:sym typeface="Questrial"/>
              </a:rPr>
              <a:t>Introduction</a:t>
            </a:r>
          </a:p>
        </p:txBody>
      </p:sp>
      <p:sp>
        <p:nvSpPr>
          <p:cNvPr id="187397" name="Shape 189"/>
          <p:cNvSpPr>
            <a:spLocks noChangeArrowheads="1"/>
          </p:cNvSpPr>
          <p:nvPr/>
        </p:nvSpPr>
        <p:spPr bwMode="auto">
          <a:xfrm>
            <a:off x="685800" y="2224088"/>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chemeClr val="bg1"/>
                </a:solidFill>
                <a:latin typeface="Questrial"/>
                <a:ea typeface="Questrial"/>
                <a:cs typeface="Questrial"/>
                <a:sym typeface="Questrial"/>
              </a:rPr>
              <a:t>Development and Production Environment</a:t>
            </a:r>
          </a:p>
        </p:txBody>
      </p:sp>
      <p:sp>
        <p:nvSpPr>
          <p:cNvPr id="187398" name="Shape 190"/>
          <p:cNvSpPr>
            <a:spLocks noChangeArrowheads="1"/>
          </p:cNvSpPr>
          <p:nvPr/>
        </p:nvSpPr>
        <p:spPr bwMode="auto">
          <a:xfrm>
            <a:off x="685800" y="2667000"/>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chemeClr val="bg1"/>
                </a:solidFill>
                <a:latin typeface="Questrial"/>
                <a:ea typeface="Questrial"/>
                <a:cs typeface="Questrial"/>
                <a:sym typeface="Questrial"/>
              </a:rPr>
              <a:t>Data Flow Diagrams</a:t>
            </a:r>
          </a:p>
        </p:txBody>
      </p:sp>
      <p:sp>
        <p:nvSpPr>
          <p:cNvPr id="187399" name="Shape 191"/>
          <p:cNvSpPr>
            <a:spLocks noChangeArrowheads="1"/>
          </p:cNvSpPr>
          <p:nvPr/>
        </p:nvSpPr>
        <p:spPr bwMode="auto">
          <a:xfrm>
            <a:off x="685800" y="3124200"/>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chemeClr val="bg1"/>
                </a:solidFill>
                <a:latin typeface="Questrial"/>
                <a:ea typeface="Questrial"/>
                <a:cs typeface="Questrial"/>
                <a:sym typeface="Questrial"/>
              </a:rPr>
              <a:t>Test Plans</a:t>
            </a:r>
          </a:p>
        </p:txBody>
      </p:sp>
      <p:sp>
        <p:nvSpPr>
          <p:cNvPr id="187400" name="Shape 192"/>
          <p:cNvSpPr>
            <a:spLocks noChangeArrowheads="1"/>
          </p:cNvSpPr>
          <p:nvPr/>
        </p:nvSpPr>
        <p:spPr bwMode="auto">
          <a:xfrm>
            <a:off x="685800" y="3595688"/>
            <a:ext cx="7924800" cy="474662"/>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Website Map</a:t>
            </a:r>
          </a:p>
        </p:txBody>
      </p:sp>
      <p:sp>
        <p:nvSpPr>
          <p:cNvPr id="187401" name="Shape 193"/>
          <p:cNvSpPr>
            <a:spLocks noChangeArrowheads="1"/>
          </p:cNvSpPr>
          <p:nvPr/>
        </p:nvSpPr>
        <p:spPr bwMode="auto">
          <a:xfrm>
            <a:off x="685800" y="4038600"/>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chemeClr val="bg1"/>
                </a:solidFill>
                <a:latin typeface="Questrial"/>
                <a:ea typeface="Questrial"/>
                <a:cs typeface="Questrial"/>
                <a:sym typeface="Questrial"/>
              </a:rPr>
              <a:t>UML Activity Diagrams</a:t>
            </a:r>
          </a:p>
        </p:txBody>
      </p:sp>
      <p:sp>
        <p:nvSpPr>
          <p:cNvPr id="187402" name="Shape 194"/>
          <p:cNvSpPr>
            <a:spLocks noChangeArrowheads="1"/>
          </p:cNvSpPr>
          <p:nvPr/>
        </p:nvSpPr>
        <p:spPr bwMode="auto">
          <a:xfrm>
            <a:off x="685800" y="4495800"/>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chemeClr val="bg1"/>
                </a:solidFill>
                <a:latin typeface="Questrial"/>
                <a:ea typeface="Questrial"/>
                <a:cs typeface="Questrial"/>
                <a:sym typeface="Questrial"/>
              </a:rPr>
              <a:t>UML Deployment Diagrams</a:t>
            </a:r>
          </a:p>
        </p:txBody>
      </p:sp>
      <p:sp>
        <p:nvSpPr>
          <p:cNvPr id="187403" name="Shape 195"/>
          <p:cNvSpPr>
            <a:spLocks noChangeArrowheads="1"/>
          </p:cNvSpPr>
          <p:nvPr/>
        </p:nvSpPr>
        <p:spPr bwMode="auto">
          <a:xfrm>
            <a:off x="685800" y="4953000"/>
            <a:ext cx="7924800" cy="474663"/>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chemeClr val="bg1"/>
                </a:solidFill>
                <a:latin typeface="Questrial"/>
                <a:ea typeface="Questrial"/>
                <a:cs typeface="Questrial"/>
                <a:sym typeface="Questrial"/>
              </a:rPr>
              <a:t>Team Website</a:t>
            </a:r>
          </a:p>
        </p:txBody>
      </p:sp>
      <p:sp>
        <p:nvSpPr>
          <p:cNvPr id="187404" name="Shape 197"/>
          <p:cNvSpPr>
            <a:spLocks noChangeArrowheads="1"/>
          </p:cNvSpPr>
          <p:nvPr/>
        </p:nvSpPr>
        <p:spPr bwMode="auto">
          <a:xfrm>
            <a:off x="685800" y="5410200"/>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chemeClr val="bg1"/>
                </a:solidFill>
                <a:latin typeface="Questrial"/>
                <a:ea typeface="Questrial"/>
                <a:cs typeface="Questrial"/>
                <a:sym typeface="Questrial"/>
              </a:rPr>
              <a:t>Prototype</a:t>
            </a:r>
          </a:p>
        </p:txBody>
      </p:sp>
      <p:sp>
        <p:nvSpPr>
          <p:cNvPr id="187405" name="Shape 198"/>
          <p:cNvSpPr>
            <a:spLocks noChangeArrowheads="1"/>
          </p:cNvSpPr>
          <p:nvPr/>
        </p:nvSpPr>
        <p:spPr bwMode="auto">
          <a:xfrm>
            <a:off x="685800" y="5867400"/>
            <a:ext cx="7924800" cy="552450"/>
          </a:xfrm>
          <a:prstGeom prst="roundRect">
            <a:avLst>
              <a:gd name="adj" fmla="val 16667"/>
            </a:avLst>
          </a:prstGeom>
          <a:solidFill>
            <a:schemeClr val="bg1"/>
          </a:solidFill>
          <a:ln w="25400">
            <a:solidFill>
              <a:srgbClr val="21768C"/>
            </a:solidFill>
            <a:round/>
            <a:headEnd/>
            <a:tailEnd/>
          </a:ln>
        </p:spPr>
        <p:txBody>
          <a:bodyPr lIns="91425" tIns="45700" rIns="91425" bIns="45700" anchor="ctr"/>
          <a:lstStyle/>
          <a:p>
            <a:pPr algn="ctr">
              <a:buSzPct val="25000"/>
            </a:pPr>
            <a:r>
              <a:rPr lang="en-US" sz="2800">
                <a:solidFill>
                  <a:schemeClr val="tx1"/>
                </a:solidFill>
                <a:latin typeface="Questrial"/>
                <a:ea typeface="Questrial"/>
                <a:cs typeface="Questrial"/>
                <a:sym typeface="Questrial"/>
              </a:rPr>
              <a:t>Timeline</a:t>
            </a:r>
          </a:p>
        </p:txBody>
      </p:sp>
    </p:spTree>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hape 752"/>
          <p:cNvSpPr txBox="1">
            <a:spLocks noGrp="1"/>
          </p:cNvSpPr>
          <p:nvPr>
            <p:ph type="title"/>
          </p:nvPr>
        </p:nvSpPr>
        <p:spPr>
          <a:xfrm>
            <a:off x="457200" y="266700"/>
            <a:ext cx="8229600" cy="1400175"/>
          </a:xfrm>
        </p:spPr>
        <p:txBody>
          <a:bodyPr tIns="45700" bIns="45700"/>
          <a:lstStyle/>
          <a:p>
            <a:pPr marL="484188" indent="-1588" eaLnBrk="1" hangingPunct="1">
              <a:spcBef>
                <a:spcPct val="0"/>
              </a:spcBef>
              <a:buSzPct val="25000"/>
            </a:pPr>
            <a:r>
              <a:rPr lang="en-US" sz="4200" smtClean="0">
                <a:solidFill>
                  <a:srgbClr val="76D7EF"/>
                </a:solidFill>
                <a:latin typeface="Questrial"/>
                <a:ea typeface="Questrial"/>
                <a:cs typeface="Questrial"/>
                <a:sym typeface="Questrial"/>
              </a:rPr>
              <a:t>Timeline: Fall Semester</a:t>
            </a:r>
          </a:p>
        </p:txBody>
      </p:sp>
      <p:pic>
        <p:nvPicPr>
          <p:cNvPr id="137218" name="Shape 753"/>
          <p:cNvPicPr preferRelativeResize="0">
            <a:picLocks noChangeAspect="1" noChangeArrowheads="1"/>
          </p:cNvPicPr>
          <p:nvPr/>
        </p:nvPicPr>
        <p:blipFill>
          <a:blip r:embed="rId3"/>
          <a:srcRect/>
          <a:stretch>
            <a:fillRect/>
          </a:stretch>
        </p:blipFill>
        <p:spPr bwMode="auto">
          <a:xfrm>
            <a:off x="7086600" y="-76200"/>
            <a:ext cx="2362200" cy="1498600"/>
          </a:xfrm>
          <a:prstGeom prst="rect">
            <a:avLst/>
          </a:prstGeom>
          <a:noFill/>
          <a:ln w="9525">
            <a:noFill/>
            <a:miter lim="800000"/>
            <a:headEnd/>
            <a:tailEnd/>
          </a:ln>
        </p:spPr>
      </p:pic>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hape 760"/>
          <p:cNvSpPr txBox="1">
            <a:spLocks noGrp="1"/>
          </p:cNvSpPr>
          <p:nvPr>
            <p:ph type="title"/>
          </p:nvPr>
        </p:nvSpPr>
        <p:spPr>
          <a:xfrm>
            <a:off x="457200" y="266700"/>
            <a:ext cx="8229600" cy="1400175"/>
          </a:xfrm>
        </p:spPr>
        <p:txBody>
          <a:bodyPr tIns="45700" bIns="45700"/>
          <a:lstStyle/>
          <a:p>
            <a:pPr marL="484188" indent="-1588" eaLnBrk="1" hangingPunct="1">
              <a:spcBef>
                <a:spcPct val="0"/>
              </a:spcBef>
              <a:buSzPct val="25000"/>
            </a:pPr>
            <a:r>
              <a:rPr lang="en-US" sz="4200" smtClean="0">
                <a:solidFill>
                  <a:srgbClr val="76D7EF"/>
                </a:solidFill>
                <a:latin typeface="Questrial"/>
                <a:ea typeface="Questrial"/>
                <a:cs typeface="Questrial"/>
                <a:sym typeface="Questrial"/>
              </a:rPr>
              <a:t>Conclusion</a:t>
            </a:r>
          </a:p>
        </p:txBody>
      </p:sp>
      <p:sp>
        <p:nvSpPr>
          <p:cNvPr id="139266" name="Shape 761"/>
          <p:cNvSpPr txBox="1">
            <a:spLocks noGrp="1"/>
          </p:cNvSpPr>
          <p:nvPr>
            <p:ph type="body" idx="1"/>
          </p:nvPr>
        </p:nvSpPr>
        <p:spPr>
          <a:xfrm>
            <a:off x="457200" y="1882775"/>
            <a:ext cx="8229600" cy="4572000"/>
          </a:xfrm>
        </p:spPr>
        <p:txBody>
          <a:bodyPr tIns="45700" bIns="45700"/>
          <a:lstStyle/>
          <a:p>
            <a:pPr marL="63500" indent="0" algn="ctr" eaLnBrk="1" hangingPunct="1">
              <a:spcBef>
                <a:spcPct val="0"/>
              </a:spcBef>
              <a:buFont typeface="Noto Symbol"/>
              <a:buNone/>
            </a:pPr>
            <a:endParaRPr lang="en-US" sz="6600" smtClean="0">
              <a:solidFill>
                <a:srgbClr val="FFFFFF"/>
              </a:solidFill>
              <a:latin typeface="Questrial"/>
              <a:ea typeface="Questrial"/>
              <a:cs typeface="Questrial"/>
              <a:sym typeface="Questrial"/>
            </a:endParaRPr>
          </a:p>
          <a:p>
            <a:pPr marL="63500" indent="0" algn="ctr" eaLnBrk="1" hangingPunct="1">
              <a:spcBef>
                <a:spcPts val="1325"/>
              </a:spcBef>
              <a:buSzPct val="25000"/>
              <a:buFont typeface="Noto Symbol"/>
              <a:buNone/>
            </a:pPr>
            <a:r>
              <a:rPr lang="en-US" sz="6600" smtClean="0">
                <a:solidFill>
                  <a:srgbClr val="FFFFFF"/>
                </a:solidFill>
                <a:latin typeface="Questrial"/>
                <a:ea typeface="Questrial"/>
                <a:cs typeface="Questrial"/>
                <a:sym typeface="Questrial"/>
              </a:rPr>
              <a:t>Questions?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hape 226"/>
          <p:cNvSpPr txBox="1">
            <a:spLocks noGrp="1"/>
          </p:cNvSpPr>
          <p:nvPr>
            <p:ph type="title"/>
          </p:nvPr>
        </p:nvSpPr>
        <p:spPr>
          <a:xfrm>
            <a:off x="-152400" y="254000"/>
            <a:ext cx="8229600" cy="1398588"/>
          </a:xfrm>
        </p:spPr>
        <p:txBody>
          <a:bodyPr tIns="45700" bIns="45700"/>
          <a:lstStyle/>
          <a:p>
            <a:pPr marL="484188" indent="-1588" eaLnBrk="1" hangingPunct="1">
              <a:spcBef>
                <a:spcPct val="0"/>
              </a:spcBef>
              <a:buSzPct val="25000"/>
            </a:pPr>
            <a:r>
              <a:rPr lang="en-US" sz="4200" smtClean="0">
                <a:solidFill>
                  <a:srgbClr val="76D7EF"/>
                </a:solidFill>
                <a:latin typeface="Questrial"/>
                <a:ea typeface="Questrial"/>
                <a:cs typeface="Questrial"/>
                <a:sym typeface="Questrial"/>
              </a:rPr>
              <a:t>Problem Overview</a:t>
            </a:r>
          </a:p>
        </p:txBody>
      </p:sp>
      <p:sp>
        <p:nvSpPr>
          <p:cNvPr id="227" name="Shape 227"/>
          <p:cNvSpPr txBox="1">
            <a:spLocks noGrp="1"/>
          </p:cNvSpPr>
          <p:nvPr>
            <p:ph type="body" idx="1"/>
          </p:nvPr>
        </p:nvSpPr>
        <p:spPr>
          <a:xfrm>
            <a:off x="381000" y="1447800"/>
            <a:ext cx="8229600" cy="4572000"/>
          </a:xfrm>
        </p:spPr>
        <p:txBody>
          <a:bodyPr tIns="45700" bIns="45700">
            <a:noAutofit/>
          </a:bodyPr>
          <a:lstStyle/>
          <a:p>
            <a:pPr indent="-384556" eaLnBrk="1" fontAlgn="auto" hangingPunct="1">
              <a:spcBef>
                <a:spcPts val="0"/>
              </a:spcBef>
              <a:spcAft>
                <a:spcPts val="0"/>
              </a:spcAft>
              <a:buSzPct val="80000"/>
              <a:defRPr/>
            </a:pPr>
            <a:r>
              <a:rPr lang="en-US" sz="3000">
                <a:solidFill>
                  <a:schemeClr val="lt1"/>
                </a:solidFill>
                <a:latin typeface="Questrial"/>
                <a:ea typeface="Questrial"/>
                <a:cs typeface="Questrial"/>
                <a:sym typeface="Questrial"/>
              </a:rPr>
              <a:t>Client: Dr. Erik Eddy</a:t>
            </a:r>
          </a:p>
          <a:p>
            <a:pPr indent="-384556" eaLnBrk="1" fontAlgn="auto" hangingPunct="1">
              <a:spcAft>
                <a:spcPts val="0"/>
              </a:spcAft>
              <a:buSzPct val="80000"/>
              <a:defRPr/>
            </a:pPr>
            <a:r>
              <a:rPr lang="en-US" sz="3000">
                <a:solidFill>
                  <a:schemeClr val="lt1"/>
                </a:solidFill>
                <a:latin typeface="Questrial"/>
                <a:ea typeface="Questrial"/>
                <a:cs typeface="Questrial"/>
                <a:sym typeface="Questrial"/>
              </a:rPr>
              <a:t>Team Evaluation: Application on the </a:t>
            </a:r>
            <a:r>
              <a:rPr lang="en-US" sz="3000">
                <a:solidFill>
                  <a:srgbClr val="2DA2BF"/>
                </a:solidFill>
                <a:latin typeface="Questrial"/>
                <a:ea typeface="Questrial"/>
                <a:cs typeface="Questrial"/>
                <a:sym typeface="Questrial"/>
              </a:rPr>
              <a:t>TEAMS 101</a:t>
            </a:r>
            <a:r>
              <a:rPr lang="en-US" sz="3000">
                <a:solidFill>
                  <a:schemeClr val="lt1"/>
                </a:solidFill>
                <a:latin typeface="Questrial"/>
                <a:ea typeface="Questrial"/>
                <a:cs typeface="Questrial"/>
                <a:sym typeface="Questrial"/>
              </a:rPr>
              <a:t> Portal</a:t>
            </a:r>
          </a:p>
          <a:p>
            <a:pPr lvl="1" indent="-289560" eaLnBrk="1" fontAlgn="auto" hangingPunct="1">
              <a:spcAft>
                <a:spcPts val="0"/>
              </a:spcAft>
              <a:buSzPct val="95000"/>
              <a:defRPr/>
            </a:pPr>
            <a:r>
              <a:rPr lang="en-US" sz="2600">
                <a:solidFill>
                  <a:schemeClr val="lt1"/>
                </a:solidFill>
                <a:latin typeface="Questrial"/>
                <a:ea typeface="Questrial"/>
                <a:cs typeface="Questrial"/>
                <a:sym typeface="Questrial"/>
              </a:rPr>
              <a:t>Currently no website for teammates to provide group evaluations</a:t>
            </a:r>
          </a:p>
          <a:p>
            <a:pPr lvl="1" indent="-289560" eaLnBrk="1" fontAlgn="auto" hangingPunct="1">
              <a:spcAft>
                <a:spcPts val="0"/>
              </a:spcAft>
              <a:buSzPct val="95000"/>
              <a:defRPr/>
            </a:pPr>
            <a:r>
              <a:rPr lang="en-US" sz="2600">
                <a:solidFill>
                  <a:schemeClr val="lt1"/>
                </a:solidFill>
                <a:latin typeface="Questrial"/>
                <a:ea typeface="Questrial"/>
                <a:cs typeface="Questrial"/>
                <a:sym typeface="Questrial"/>
              </a:rPr>
              <a:t>Groups only provide feedback after project has terminated</a:t>
            </a:r>
          </a:p>
          <a:p>
            <a:pPr lvl="1" eaLnBrk="1" fontAlgn="auto" hangingPunct="1">
              <a:spcAft>
                <a:spcPts val="0"/>
              </a:spcAft>
              <a:buFont typeface="Verdana"/>
              <a:buNone/>
              <a:defRPr/>
            </a:pPr>
            <a:endParaRPr sz="2600">
              <a:solidFill>
                <a:schemeClr val="lt1"/>
              </a:solidFill>
              <a:latin typeface="Questrial"/>
              <a:ea typeface="Questrial"/>
              <a:cs typeface="Questrial"/>
              <a:sym typeface="Questrial"/>
            </a:endParaRPr>
          </a:p>
        </p:txBody>
      </p:sp>
      <p:pic>
        <p:nvPicPr>
          <p:cNvPr id="36867" name="Shape 228"/>
          <p:cNvPicPr preferRelativeResize="0">
            <a:picLocks noChangeAspect="1" noChangeArrowheads="1"/>
          </p:cNvPicPr>
          <p:nvPr/>
        </p:nvPicPr>
        <p:blipFill>
          <a:blip r:embed="rId3"/>
          <a:srcRect/>
          <a:stretch>
            <a:fillRect/>
          </a:stretch>
        </p:blipFill>
        <p:spPr bwMode="auto">
          <a:xfrm>
            <a:off x="7086600" y="-76200"/>
            <a:ext cx="2362200" cy="149860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hape 210"/>
          <p:cNvSpPr txBox="1">
            <a:spLocks noGrp="1"/>
          </p:cNvSpPr>
          <p:nvPr>
            <p:ph type="title"/>
          </p:nvPr>
        </p:nvSpPr>
        <p:spPr>
          <a:xfrm>
            <a:off x="0" y="304800"/>
            <a:ext cx="8469313" cy="1398588"/>
          </a:xfrm>
        </p:spPr>
        <p:txBody>
          <a:bodyPr tIns="45700" bIns="45700"/>
          <a:lstStyle/>
          <a:p>
            <a:pPr marL="484188" indent="-1588" eaLnBrk="1" hangingPunct="1">
              <a:spcBef>
                <a:spcPct val="0"/>
              </a:spcBef>
              <a:buSzPct val="25000"/>
            </a:pPr>
            <a:r>
              <a:rPr lang="en-US" sz="4200" smtClean="0">
                <a:solidFill>
                  <a:srgbClr val="76D7EF"/>
                </a:solidFill>
                <a:latin typeface="Questrial"/>
                <a:ea typeface="Questrial"/>
                <a:cs typeface="Questrial"/>
                <a:sym typeface="Questrial"/>
              </a:rPr>
              <a:t>Agenda</a:t>
            </a:r>
          </a:p>
        </p:txBody>
      </p:sp>
      <p:pic>
        <p:nvPicPr>
          <p:cNvPr id="34826" name="Shape 219"/>
          <p:cNvPicPr preferRelativeResize="0">
            <a:picLocks noChangeAspect="1" noChangeArrowheads="1"/>
          </p:cNvPicPr>
          <p:nvPr/>
        </p:nvPicPr>
        <p:blipFill>
          <a:blip r:embed="rId3"/>
          <a:srcRect/>
          <a:stretch>
            <a:fillRect/>
          </a:stretch>
        </p:blipFill>
        <p:spPr bwMode="auto">
          <a:xfrm>
            <a:off x="7010400" y="327025"/>
            <a:ext cx="2133600" cy="1328738"/>
          </a:xfrm>
          <a:prstGeom prst="rect">
            <a:avLst/>
          </a:prstGeom>
          <a:noFill/>
          <a:ln w="9525">
            <a:noFill/>
            <a:miter lim="800000"/>
            <a:headEnd/>
            <a:tailEnd/>
          </a:ln>
        </p:spPr>
      </p:pic>
      <p:sp>
        <p:nvSpPr>
          <p:cNvPr id="34830" name="Shape 188"/>
          <p:cNvSpPr>
            <a:spLocks noChangeArrowheads="1"/>
          </p:cNvSpPr>
          <p:nvPr/>
        </p:nvSpPr>
        <p:spPr bwMode="auto">
          <a:xfrm>
            <a:off x="685800" y="1752600"/>
            <a:ext cx="7924800" cy="474663"/>
          </a:xfrm>
          <a:prstGeom prst="roundRect">
            <a:avLst>
              <a:gd name="adj" fmla="val 16667"/>
            </a:avLst>
          </a:prstGeom>
          <a:solidFill>
            <a:schemeClr val="accent1"/>
          </a:solidFill>
          <a:ln w="25400">
            <a:solidFill>
              <a:schemeClr val="accent1"/>
            </a:solidFill>
            <a:round/>
            <a:headEnd/>
            <a:tailEnd/>
          </a:ln>
        </p:spPr>
        <p:txBody>
          <a:bodyPr lIns="91425" tIns="45700" rIns="91425" bIns="45700" anchor="ctr"/>
          <a:lstStyle/>
          <a:p>
            <a:pPr algn="ctr">
              <a:buSzPct val="25000"/>
            </a:pPr>
            <a:r>
              <a:rPr lang="en-US" sz="3200">
                <a:solidFill>
                  <a:schemeClr val="bg1"/>
                </a:solidFill>
                <a:latin typeface="Questrial"/>
                <a:ea typeface="Questrial"/>
                <a:cs typeface="Questrial"/>
                <a:sym typeface="Questrial"/>
              </a:rPr>
              <a:t>Introduction</a:t>
            </a:r>
          </a:p>
        </p:txBody>
      </p:sp>
      <p:sp>
        <p:nvSpPr>
          <p:cNvPr id="34831" name="Shape 189"/>
          <p:cNvSpPr>
            <a:spLocks noChangeArrowheads="1"/>
          </p:cNvSpPr>
          <p:nvPr/>
        </p:nvSpPr>
        <p:spPr bwMode="auto">
          <a:xfrm>
            <a:off x="685800" y="2209800"/>
            <a:ext cx="7924800" cy="476250"/>
          </a:xfrm>
          <a:prstGeom prst="roundRect">
            <a:avLst>
              <a:gd name="adj" fmla="val 16667"/>
            </a:avLst>
          </a:prstGeom>
          <a:solidFill>
            <a:schemeClr val="bg1"/>
          </a:solidFill>
          <a:ln w="25400">
            <a:solidFill>
              <a:srgbClr val="21768C"/>
            </a:solidFill>
            <a:round/>
            <a:headEnd/>
            <a:tailEnd/>
          </a:ln>
        </p:spPr>
        <p:txBody>
          <a:bodyPr lIns="91425" tIns="45700" rIns="91425" bIns="45700" anchor="ctr"/>
          <a:lstStyle/>
          <a:p>
            <a:pPr algn="ctr">
              <a:buSzPct val="25000"/>
            </a:pPr>
            <a:r>
              <a:rPr lang="en-US" sz="2800">
                <a:solidFill>
                  <a:schemeClr val="tx1"/>
                </a:solidFill>
                <a:latin typeface="Questrial"/>
                <a:ea typeface="Questrial"/>
                <a:cs typeface="Questrial"/>
                <a:sym typeface="Questrial"/>
              </a:rPr>
              <a:t>Development and Production Environment</a:t>
            </a:r>
          </a:p>
        </p:txBody>
      </p:sp>
      <p:sp>
        <p:nvSpPr>
          <p:cNvPr id="34832" name="Shape 190"/>
          <p:cNvSpPr>
            <a:spLocks noChangeArrowheads="1"/>
          </p:cNvSpPr>
          <p:nvPr/>
        </p:nvSpPr>
        <p:spPr bwMode="auto">
          <a:xfrm>
            <a:off x="685800" y="2667000"/>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Data Flow Diagrams</a:t>
            </a:r>
          </a:p>
        </p:txBody>
      </p:sp>
      <p:sp>
        <p:nvSpPr>
          <p:cNvPr id="34833" name="Shape 191"/>
          <p:cNvSpPr>
            <a:spLocks noChangeArrowheads="1"/>
          </p:cNvSpPr>
          <p:nvPr/>
        </p:nvSpPr>
        <p:spPr bwMode="auto">
          <a:xfrm>
            <a:off x="685800" y="3124200"/>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Test Plans</a:t>
            </a:r>
          </a:p>
        </p:txBody>
      </p:sp>
      <p:sp>
        <p:nvSpPr>
          <p:cNvPr id="34834" name="Shape 192"/>
          <p:cNvSpPr>
            <a:spLocks noChangeArrowheads="1"/>
          </p:cNvSpPr>
          <p:nvPr/>
        </p:nvSpPr>
        <p:spPr bwMode="auto">
          <a:xfrm>
            <a:off x="685800" y="3581400"/>
            <a:ext cx="7924800" cy="474663"/>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Website Map</a:t>
            </a:r>
          </a:p>
        </p:txBody>
      </p:sp>
      <p:sp>
        <p:nvSpPr>
          <p:cNvPr id="34835" name="Shape 193"/>
          <p:cNvSpPr>
            <a:spLocks noChangeArrowheads="1"/>
          </p:cNvSpPr>
          <p:nvPr/>
        </p:nvSpPr>
        <p:spPr bwMode="auto">
          <a:xfrm>
            <a:off x="685800" y="4038600"/>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UML Activity Diagrams</a:t>
            </a:r>
          </a:p>
        </p:txBody>
      </p:sp>
      <p:sp>
        <p:nvSpPr>
          <p:cNvPr id="34836" name="Shape 194"/>
          <p:cNvSpPr>
            <a:spLocks noChangeArrowheads="1"/>
          </p:cNvSpPr>
          <p:nvPr/>
        </p:nvSpPr>
        <p:spPr bwMode="auto">
          <a:xfrm>
            <a:off x="685800" y="4495800"/>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UML Deployment Diagrams</a:t>
            </a:r>
          </a:p>
        </p:txBody>
      </p:sp>
      <p:sp>
        <p:nvSpPr>
          <p:cNvPr id="34837" name="Shape 195"/>
          <p:cNvSpPr>
            <a:spLocks noChangeArrowheads="1"/>
          </p:cNvSpPr>
          <p:nvPr/>
        </p:nvSpPr>
        <p:spPr bwMode="auto">
          <a:xfrm>
            <a:off x="685800" y="4953000"/>
            <a:ext cx="7924800" cy="474663"/>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Team Website</a:t>
            </a:r>
          </a:p>
        </p:txBody>
      </p:sp>
      <p:sp>
        <p:nvSpPr>
          <p:cNvPr id="34838" name="Shape 197"/>
          <p:cNvSpPr>
            <a:spLocks noChangeArrowheads="1"/>
          </p:cNvSpPr>
          <p:nvPr/>
        </p:nvSpPr>
        <p:spPr bwMode="auto">
          <a:xfrm>
            <a:off x="685800" y="5410200"/>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Prototype</a:t>
            </a:r>
          </a:p>
        </p:txBody>
      </p:sp>
      <p:sp>
        <p:nvSpPr>
          <p:cNvPr id="34839" name="Shape 198"/>
          <p:cNvSpPr>
            <a:spLocks noChangeArrowheads="1"/>
          </p:cNvSpPr>
          <p:nvPr/>
        </p:nvSpPr>
        <p:spPr bwMode="auto">
          <a:xfrm>
            <a:off x="685800" y="5867400"/>
            <a:ext cx="7924800" cy="5524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Timeline</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2"/>
          <p:cNvSpPr txBox="1">
            <a:spLocks noGrp="1"/>
          </p:cNvSpPr>
          <p:nvPr>
            <p:ph type="title" idx="4294967295"/>
          </p:nvPr>
        </p:nvSpPr>
        <p:spPr/>
        <p:txBody>
          <a:bodyPr/>
          <a:lstStyle/>
          <a:p>
            <a:r>
              <a:rPr lang="en-US" sz="4200" smtClean="0">
                <a:solidFill>
                  <a:srgbClr val="76D7EF"/>
                </a:solidFill>
                <a:latin typeface="Questrial"/>
                <a:cs typeface="Arial" charset="0"/>
              </a:rPr>
              <a:t>Development Environment</a:t>
            </a:r>
          </a:p>
        </p:txBody>
      </p:sp>
      <p:sp>
        <p:nvSpPr>
          <p:cNvPr id="152579" name="Rectangle 3"/>
          <p:cNvSpPr txBox="1">
            <a:spLocks noGrp="1"/>
          </p:cNvSpPr>
          <p:nvPr>
            <p:ph type="body" idx="4294967295"/>
          </p:nvPr>
        </p:nvSpPr>
        <p:spPr/>
        <p:txBody>
          <a:bodyPr/>
          <a:lstStyle/>
          <a:p>
            <a:endParaRPr lang="en-US" smtClean="0">
              <a:latin typeface="Questrial"/>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2"/>
          <p:cNvSpPr txBox="1">
            <a:spLocks noGrp="1"/>
          </p:cNvSpPr>
          <p:nvPr>
            <p:ph type="title" idx="4294967295"/>
          </p:nvPr>
        </p:nvSpPr>
        <p:spPr/>
        <p:txBody>
          <a:bodyPr/>
          <a:lstStyle/>
          <a:p>
            <a:r>
              <a:rPr lang="en-US" sz="4200" smtClean="0">
                <a:solidFill>
                  <a:srgbClr val="76D7EF"/>
                </a:solidFill>
                <a:latin typeface="Questrial"/>
                <a:cs typeface="Arial" charset="0"/>
              </a:rPr>
              <a:t>Production Environment</a:t>
            </a:r>
          </a:p>
        </p:txBody>
      </p:sp>
      <p:sp>
        <p:nvSpPr>
          <p:cNvPr id="153603" name="Rectangle 3"/>
          <p:cNvSpPr txBox="1">
            <a:spLocks noGrp="1"/>
          </p:cNvSpPr>
          <p:nvPr>
            <p:ph type="body" idx="4294967295"/>
          </p:nvPr>
        </p:nvSpPr>
        <p:spPr/>
        <p:txBody>
          <a:bodyPr/>
          <a:lstStyle/>
          <a:p>
            <a:endParaRPr lang="en-US" smtClean="0">
              <a:latin typeface="Questrial"/>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hape 234"/>
          <p:cNvSpPr txBox="1">
            <a:spLocks noGrp="1"/>
          </p:cNvSpPr>
          <p:nvPr>
            <p:ph type="title"/>
          </p:nvPr>
        </p:nvSpPr>
        <p:spPr>
          <a:xfrm>
            <a:off x="128588" y="255588"/>
            <a:ext cx="8229600" cy="1398587"/>
          </a:xfrm>
        </p:spPr>
        <p:txBody>
          <a:bodyPr tIns="45700" bIns="45700"/>
          <a:lstStyle/>
          <a:p>
            <a:pPr marL="484188" indent="-1588" eaLnBrk="1" hangingPunct="1">
              <a:spcBef>
                <a:spcPct val="0"/>
              </a:spcBef>
              <a:buSzPct val="25000"/>
            </a:pPr>
            <a:r>
              <a:rPr lang="en-US" sz="4200" smtClean="0">
                <a:solidFill>
                  <a:srgbClr val="76D7EF"/>
                </a:solidFill>
                <a:latin typeface="Questrial"/>
                <a:ea typeface="Questrial"/>
                <a:cs typeface="Questrial"/>
                <a:sym typeface="Questrial"/>
              </a:rPr>
              <a:t>Agenda</a:t>
            </a:r>
          </a:p>
        </p:txBody>
      </p:sp>
      <p:pic>
        <p:nvPicPr>
          <p:cNvPr id="38922" name="Shape 243"/>
          <p:cNvPicPr preferRelativeResize="0">
            <a:picLocks noChangeAspect="1" noChangeArrowheads="1"/>
          </p:cNvPicPr>
          <p:nvPr/>
        </p:nvPicPr>
        <p:blipFill>
          <a:blip r:embed="rId3"/>
          <a:srcRect/>
          <a:stretch>
            <a:fillRect/>
          </a:stretch>
        </p:blipFill>
        <p:spPr bwMode="auto">
          <a:xfrm>
            <a:off x="7010400" y="327025"/>
            <a:ext cx="2133600" cy="1328738"/>
          </a:xfrm>
          <a:prstGeom prst="rect">
            <a:avLst/>
          </a:prstGeom>
          <a:noFill/>
          <a:ln w="9525">
            <a:noFill/>
            <a:miter lim="800000"/>
            <a:headEnd/>
            <a:tailEnd/>
          </a:ln>
        </p:spPr>
      </p:pic>
      <p:sp>
        <p:nvSpPr>
          <p:cNvPr id="38926" name="Shape 188"/>
          <p:cNvSpPr>
            <a:spLocks noChangeArrowheads="1"/>
          </p:cNvSpPr>
          <p:nvPr/>
        </p:nvSpPr>
        <p:spPr bwMode="auto">
          <a:xfrm>
            <a:off x="685800" y="1766888"/>
            <a:ext cx="7924800" cy="474662"/>
          </a:xfrm>
          <a:prstGeom prst="roundRect">
            <a:avLst>
              <a:gd name="adj" fmla="val 16667"/>
            </a:avLst>
          </a:prstGeom>
          <a:solidFill>
            <a:schemeClr val="accent1"/>
          </a:solidFill>
          <a:ln w="25400">
            <a:solidFill>
              <a:schemeClr val="accent1"/>
            </a:solidFill>
            <a:round/>
            <a:headEnd/>
            <a:tailEnd/>
          </a:ln>
        </p:spPr>
        <p:txBody>
          <a:bodyPr lIns="91425" tIns="45700" rIns="91425" bIns="45700" anchor="ctr"/>
          <a:lstStyle/>
          <a:p>
            <a:pPr algn="ctr">
              <a:buSzPct val="25000"/>
            </a:pPr>
            <a:r>
              <a:rPr lang="en-US" sz="3200">
                <a:solidFill>
                  <a:schemeClr val="bg1"/>
                </a:solidFill>
                <a:latin typeface="Questrial"/>
                <a:ea typeface="Questrial"/>
                <a:cs typeface="Questrial"/>
                <a:sym typeface="Questrial"/>
              </a:rPr>
              <a:t>Introduction</a:t>
            </a:r>
          </a:p>
        </p:txBody>
      </p:sp>
      <p:sp>
        <p:nvSpPr>
          <p:cNvPr id="38927" name="Shape 189"/>
          <p:cNvSpPr>
            <a:spLocks noChangeArrowheads="1"/>
          </p:cNvSpPr>
          <p:nvPr/>
        </p:nvSpPr>
        <p:spPr bwMode="auto">
          <a:xfrm>
            <a:off x="685800" y="2224088"/>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chemeClr val="bg1"/>
                </a:solidFill>
                <a:latin typeface="Questrial"/>
                <a:ea typeface="Questrial"/>
                <a:cs typeface="Questrial"/>
                <a:sym typeface="Questrial"/>
              </a:rPr>
              <a:t>Development and Production Environment</a:t>
            </a:r>
          </a:p>
        </p:txBody>
      </p:sp>
      <p:sp>
        <p:nvSpPr>
          <p:cNvPr id="38928" name="Shape 190"/>
          <p:cNvSpPr>
            <a:spLocks noChangeArrowheads="1"/>
          </p:cNvSpPr>
          <p:nvPr/>
        </p:nvSpPr>
        <p:spPr bwMode="auto">
          <a:xfrm>
            <a:off x="685800" y="2681288"/>
            <a:ext cx="7924800" cy="476250"/>
          </a:xfrm>
          <a:prstGeom prst="roundRect">
            <a:avLst>
              <a:gd name="adj" fmla="val 16667"/>
            </a:avLst>
          </a:prstGeom>
          <a:solidFill>
            <a:schemeClr val="bg1"/>
          </a:solidFill>
          <a:ln w="25400">
            <a:solidFill>
              <a:srgbClr val="21768C"/>
            </a:solidFill>
            <a:round/>
            <a:headEnd/>
            <a:tailEnd/>
          </a:ln>
        </p:spPr>
        <p:txBody>
          <a:bodyPr lIns="91425" tIns="45700" rIns="91425" bIns="45700" anchor="ctr"/>
          <a:lstStyle/>
          <a:p>
            <a:pPr algn="ctr">
              <a:buSzPct val="25000"/>
            </a:pPr>
            <a:r>
              <a:rPr lang="en-US" sz="2800">
                <a:solidFill>
                  <a:schemeClr val="tx1"/>
                </a:solidFill>
                <a:latin typeface="Questrial"/>
                <a:ea typeface="Questrial"/>
                <a:cs typeface="Questrial"/>
                <a:sym typeface="Questrial"/>
              </a:rPr>
              <a:t>Data Flow Diagrams</a:t>
            </a:r>
          </a:p>
        </p:txBody>
      </p:sp>
      <p:sp>
        <p:nvSpPr>
          <p:cNvPr id="38929" name="Shape 191"/>
          <p:cNvSpPr>
            <a:spLocks noChangeArrowheads="1"/>
          </p:cNvSpPr>
          <p:nvPr/>
        </p:nvSpPr>
        <p:spPr bwMode="auto">
          <a:xfrm>
            <a:off x="685800" y="3138488"/>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Test Plans</a:t>
            </a:r>
          </a:p>
        </p:txBody>
      </p:sp>
      <p:sp>
        <p:nvSpPr>
          <p:cNvPr id="38930" name="Shape 192"/>
          <p:cNvSpPr>
            <a:spLocks noChangeArrowheads="1"/>
          </p:cNvSpPr>
          <p:nvPr/>
        </p:nvSpPr>
        <p:spPr bwMode="auto">
          <a:xfrm>
            <a:off x="685800" y="3595688"/>
            <a:ext cx="7924800" cy="474662"/>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Website Map</a:t>
            </a:r>
          </a:p>
        </p:txBody>
      </p:sp>
      <p:sp>
        <p:nvSpPr>
          <p:cNvPr id="38931" name="Shape 193"/>
          <p:cNvSpPr>
            <a:spLocks noChangeArrowheads="1"/>
          </p:cNvSpPr>
          <p:nvPr/>
        </p:nvSpPr>
        <p:spPr bwMode="auto">
          <a:xfrm>
            <a:off x="685800" y="4052888"/>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UML Activity Diagrams</a:t>
            </a:r>
          </a:p>
        </p:txBody>
      </p:sp>
      <p:sp>
        <p:nvSpPr>
          <p:cNvPr id="38932" name="Shape 194"/>
          <p:cNvSpPr>
            <a:spLocks noChangeArrowheads="1"/>
          </p:cNvSpPr>
          <p:nvPr/>
        </p:nvSpPr>
        <p:spPr bwMode="auto">
          <a:xfrm>
            <a:off x="685800" y="4510088"/>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UML Deployment Diagrams</a:t>
            </a:r>
          </a:p>
        </p:txBody>
      </p:sp>
      <p:sp>
        <p:nvSpPr>
          <p:cNvPr id="38933" name="Shape 195"/>
          <p:cNvSpPr>
            <a:spLocks noChangeArrowheads="1"/>
          </p:cNvSpPr>
          <p:nvPr/>
        </p:nvSpPr>
        <p:spPr bwMode="auto">
          <a:xfrm>
            <a:off x="685800" y="4967288"/>
            <a:ext cx="7924800" cy="474662"/>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Team Website</a:t>
            </a:r>
          </a:p>
        </p:txBody>
      </p:sp>
      <p:sp>
        <p:nvSpPr>
          <p:cNvPr id="38934" name="Shape 197"/>
          <p:cNvSpPr>
            <a:spLocks noChangeArrowheads="1"/>
          </p:cNvSpPr>
          <p:nvPr/>
        </p:nvSpPr>
        <p:spPr bwMode="auto">
          <a:xfrm>
            <a:off x="685800" y="5424488"/>
            <a:ext cx="7924800" cy="4762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Prototype</a:t>
            </a:r>
          </a:p>
        </p:txBody>
      </p:sp>
      <p:sp>
        <p:nvSpPr>
          <p:cNvPr id="38935" name="Shape 198"/>
          <p:cNvSpPr>
            <a:spLocks noChangeArrowheads="1"/>
          </p:cNvSpPr>
          <p:nvPr/>
        </p:nvSpPr>
        <p:spPr bwMode="auto">
          <a:xfrm>
            <a:off x="685800" y="5867400"/>
            <a:ext cx="7924800" cy="552450"/>
          </a:xfrm>
          <a:prstGeom prst="roundRect">
            <a:avLst>
              <a:gd name="adj" fmla="val 16667"/>
            </a:avLst>
          </a:prstGeom>
          <a:solidFill>
            <a:schemeClr val="accent1"/>
          </a:solidFill>
          <a:ln w="25400">
            <a:solidFill>
              <a:srgbClr val="21768C"/>
            </a:solidFill>
            <a:round/>
            <a:headEnd/>
            <a:tailEnd/>
          </a:ln>
        </p:spPr>
        <p:txBody>
          <a:bodyPr lIns="91425" tIns="45700" rIns="91425" bIns="45700" anchor="ctr"/>
          <a:lstStyle/>
          <a:p>
            <a:pPr algn="ctr">
              <a:buSzPct val="25000"/>
            </a:pPr>
            <a:r>
              <a:rPr lang="en-US" sz="2800">
                <a:solidFill>
                  <a:srgbClr val="FFFFFF"/>
                </a:solidFill>
                <a:latin typeface="Questrial"/>
                <a:ea typeface="Questrial"/>
                <a:cs typeface="Questrial"/>
                <a:sym typeface="Questrial"/>
              </a:rPr>
              <a:t>Timeline</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Verv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rity">
  <a:themeElements>
    <a:clrScheme name="Custom 2">
      <a:dk1>
        <a:srgbClr val="0B520F"/>
      </a:dk1>
      <a:lt1>
        <a:srgbClr val="FFFFFF"/>
      </a:lt1>
      <a:dk2>
        <a:srgbClr val="0B520F"/>
      </a:dk2>
      <a:lt2>
        <a:srgbClr val="F3F2DC"/>
      </a:lt2>
      <a:accent1>
        <a:srgbClr val="FFD965"/>
      </a:accent1>
      <a:accent2>
        <a:srgbClr val="FFD965"/>
      </a:accent2>
      <a:accent3>
        <a:srgbClr val="FFD965"/>
      </a:accent3>
      <a:accent4>
        <a:srgbClr val="106E14"/>
      </a:accent4>
      <a:accent5>
        <a:srgbClr val="808DA0"/>
      </a:accent5>
      <a:accent6>
        <a:srgbClr val="0B520F"/>
      </a:accent6>
      <a:hlink>
        <a:srgbClr val="FFD965"/>
      </a:hlink>
      <a:folHlink>
        <a:srgbClr val="22210B"/>
      </a:folHlink>
    </a:clrScheme>
    <a:fontScheme name="Clarity">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942</Words>
  <PresentationFormat>On-screen Show (4:3)</PresentationFormat>
  <Paragraphs>231</Paragraphs>
  <Slides>46</Slides>
  <Notes>44</Notes>
  <HiddenSlides>0</HiddenSlides>
  <MMClips>0</MMClips>
  <ScaleCrop>false</ScaleCrop>
  <HeadingPairs>
    <vt:vector size="6" baseType="variant">
      <vt:variant>
        <vt:lpstr>Fonts Used</vt:lpstr>
      </vt:variant>
      <vt:variant>
        <vt:i4>7</vt:i4>
      </vt:variant>
      <vt:variant>
        <vt:lpstr>Design Template</vt:lpstr>
      </vt:variant>
      <vt:variant>
        <vt:i4>12</vt:i4>
      </vt:variant>
      <vt:variant>
        <vt:lpstr>Slide Titles</vt:lpstr>
      </vt:variant>
      <vt:variant>
        <vt:i4>46</vt:i4>
      </vt:variant>
    </vt:vector>
  </HeadingPairs>
  <TitlesOfParts>
    <vt:vector size="65" baseType="lpstr">
      <vt:lpstr>Arial</vt:lpstr>
      <vt:lpstr>Questrial</vt:lpstr>
      <vt:lpstr>Courier New</vt:lpstr>
      <vt:lpstr>Wingdings</vt:lpstr>
      <vt:lpstr>Noto Symbol</vt:lpstr>
      <vt:lpstr>Verdana</vt:lpstr>
      <vt:lpstr>Calibri</vt:lpstr>
      <vt:lpstr>Verve</vt:lpstr>
      <vt:lpstr>Verve</vt:lpstr>
      <vt:lpstr>Verve</vt:lpstr>
      <vt:lpstr>Verve</vt:lpstr>
      <vt:lpstr>Verve</vt:lpstr>
      <vt:lpstr>Verve</vt:lpstr>
      <vt:lpstr>Verve</vt:lpstr>
      <vt:lpstr>Verve</vt:lpstr>
      <vt:lpstr>Clarity</vt:lpstr>
      <vt:lpstr>Clarity</vt:lpstr>
      <vt:lpstr>Clarity</vt:lpstr>
      <vt:lpstr>Clarity</vt:lpstr>
      <vt:lpstr>NOVA Tech</vt:lpstr>
      <vt:lpstr>Welcome</vt:lpstr>
      <vt:lpstr>Agenda</vt:lpstr>
      <vt:lpstr>Introduction</vt:lpstr>
      <vt:lpstr>Problem Overview</vt:lpstr>
      <vt:lpstr>Agenda</vt:lpstr>
      <vt:lpstr>Development Environment</vt:lpstr>
      <vt:lpstr>Production Environment</vt:lpstr>
      <vt:lpstr>Agenda</vt:lpstr>
      <vt:lpstr> Data Flow Diagrams </vt:lpstr>
      <vt:lpstr>Data Flow Diagram Legend</vt:lpstr>
      <vt:lpstr>Context Diagram</vt:lpstr>
      <vt:lpstr>Level 0 - Student/Faculty Member/System Administrator</vt:lpstr>
      <vt:lpstr>Level 0 - Faculty Member/System Administrator</vt:lpstr>
      <vt:lpstr>Level 1 - Create Account</vt:lpstr>
      <vt:lpstr>Level 1 - Login</vt:lpstr>
      <vt:lpstr>Level 1 - Evaluate Teammate</vt:lpstr>
      <vt:lpstr>Level 1 - View Individual Report</vt:lpstr>
      <vt:lpstr>Level 1 - View Team Report</vt:lpstr>
      <vt:lpstr>Level 1 - Establish Class Roster/Team Profile</vt:lpstr>
      <vt:lpstr>Level 1 - Manage Team Evaluations</vt:lpstr>
      <vt:lpstr>Level 1 - Manage User Permissions</vt:lpstr>
      <vt:lpstr>Agenda</vt:lpstr>
      <vt:lpstr>Test Directory</vt:lpstr>
      <vt:lpstr>Unit Test 1</vt:lpstr>
      <vt:lpstr>Unit Test 2</vt:lpstr>
      <vt:lpstr>Unit Test 3</vt:lpstr>
      <vt:lpstr>Agenda</vt:lpstr>
      <vt:lpstr>Website Map Legend</vt:lpstr>
      <vt:lpstr>Login Website Map</vt:lpstr>
      <vt:lpstr>Agenda</vt:lpstr>
      <vt:lpstr>Activity Diagram Legend</vt:lpstr>
      <vt:lpstr>Login Activity Diagram</vt:lpstr>
      <vt:lpstr>Agenda</vt:lpstr>
      <vt:lpstr>Deployment Diagram Legend</vt:lpstr>
      <vt:lpstr>Deployment Diagram</vt:lpstr>
      <vt:lpstr>Agenda</vt:lpstr>
      <vt:lpstr>NOVA Home Page</vt:lpstr>
      <vt:lpstr>NOVA Status Page</vt:lpstr>
      <vt:lpstr>NOVA Notes Page</vt:lpstr>
      <vt:lpstr>Agenda</vt:lpstr>
      <vt:lpstr>Prototype: Login Page</vt:lpstr>
      <vt:lpstr>Prototype: Create Account</vt:lpstr>
      <vt:lpstr>Agenda</vt:lpstr>
      <vt:lpstr>Timeline: Fall Semester</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NOVA Tech</dc:title>
  <cp:lastModifiedBy>Kevin Conner</cp:lastModifiedBy>
  <cp:revision>1</cp:revision>
  <dcterms:modified xsi:type="dcterms:W3CDTF">2014-11-29T19:24:06Z</dcterms:modified>
</cp:coreProperties>
</file>