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36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625B-0E90-4B3F-BB7D-F64EC9B352CC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540-0A36-4AE8-BFF8-1762722B2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50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625B-0E90-4B3F-BB7D-F64EC9B352CC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540-0A36-4AE8-BFF8-1762722B2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9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625B-0E90-4B3F-BB7D-F64EC9B352CC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540-0A36-4AE8-BFF8-1762722B2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3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625B-0E90-4B3F-BB7D-F64EC9B352CC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540-0A36-4AE8-BFF8-1762722B2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625B-0E90-4B3F-BB7D-F64EC9B352CC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540-0A36-4AE8-BFF8-1762722B2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6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625B-0E90-4B3F-BB7D-F64EC9B352CC}" type="datetimeFigureOut">
              <a:rPr lang="en-US" smtClean="0"/>
              <a:t>3/19/14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540-0A36-4AE8-BFF8-1762722B2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50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625B-0E90-4B3F-BB7D-F64EC9B352CC}" type="datetimeFigureOut">
              <a:rPr lang="en-US" smtClean="0"/>
              <a:t>3/19/14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540-0A36-4AE8-BFF8-1762722B2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91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625B-0E90-4B3F-BB7D-F64EC9B352CC}" type="datetimeFigureOut">
              <a:rPr lang="en-US" smtClean="0"/>
              <a:t>3/19/14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540-0A36-4AE8-BFF8-1762722B2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6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625B-0E90-4B3F-BB7D-F64EC9B352CC}" type="datetimeFigureOut">
              <a:rPr lang="en-US" smtClean="0"/>
              <a:t>3/19/14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540-0A36-4AE8-BFF8-1762722B2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21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625B-0E90-4B3F-BB7D-F64EC9B352CC}" type="datetimeFigureOut">
              <a:rPr lang="en-US" smtClean="0"/>
              <a:t>3/19/14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540-0A36-4AE8-BFF8-1762722B2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85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625B-0E90-4B3F-BB7D-F64EC9B352CC}" type="datetimeFigureOut">
              <a:rPr lang="en-US" smtClean="0"/>
              <a:t>3/19/14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2B540-0A36-4AE8-BFF8-1762722B2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4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E625B-0E90-4B3F-BB7D-F64EC9B352CC}" type="datetimeFigureOut">
              <a:rPr lang="en-US" smtClean="0"/>
              <a:t>3/19/14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2B540-0A36-4AE8-BFF8-1762722B2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3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516D"/>
                </a:solidFill>
              </a:rPr>
              <a:t>Login design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2291" name="Picture 3" descr="C:\Users\KarlAppel\Desktop\hobbit_prototype_pictures\login_screen_layout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903" y="1601788"/>
            <a:ext cx="5890418" cy="357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6100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516D"/>
                </a:solidFill>
              </a:rPr>
              <a:t>Advanced User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3314" name="Picture 2" descr="C:\Users\KarlAppel\Desktop\hobbit_prototype_pictures\advanced_user_screen_layout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094" y="1449388"/>
            <a:ext cx="5668036" cy="357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74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516D"/>
                </a:solidFill>
              </a:rPr>
              <a:t>Guest layout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1268" name="Picture 4" descr="C:\Users\KarlAppel\Desktop\hobbit_prototype_pictures\guest_user_layout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024" y="1525588"/>
            <a:ext cx="5840176" cy="357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6214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516D"/>
                </a:solidFill>
              </a:rPr>
              <a:t>Guest User Search (foil)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4338" name="Picture 2" descr="C:\Users\KarlAppel\Desktop\hobbit_prototype_pictures\guest_user_search_layout_foil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748" y="1601788"/>
            <a:ext cx="5656729" cy="357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677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516D"/>
                </a:solidFill>
              </a:rPr>
              <a:t>Guest user search (non-foil)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5362" name="Picture 2" descr="C:\Users\KarlAppel\Desktop\hobbit_prototype_pictures\guest_user_search_layout_no_foil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244" y="1601788"/>
            <a:ext cx="5683737" cy="357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271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4516D"/>
                </a:solidFill>
              </a:rPr>
              <a:t>Guest user search (edition and non-foil)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6386" name="Picture 2" descr="C:\Users\KarlAppel\Desktop\hobbit_prototype_pictures\non_foil_plus_edition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639" y="1677988"/>
            <a:ext cx="6210947" cy="357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547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516D"/>
                </a:solidFill>
              </a:rPr>
              <a:t>Guest user search (Edition + foil)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7410" name="Picture 2" descr="C:\Users\KarlAppel\Desktop\hobbit_prototype_pictures\foil_plus_edition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088" y="1601788"/>
            <a:ext cx="6206049" cy="357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065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516D"/>
                </a:solidFill>
              </a:rPr>
              <a:t>Magic card Page</a:t>
            </a:r>
            <a:r>
              <a:rPr lang="en-US" dirty="0">
                <a:solidFill>
                  <a:srgbClr val="04516D"/>
                </a:solidFill>
              </a:rPr>
              <a:t> </a:t>
            </a:r>
            <a:r>
              <a:rPr lang="en-US" dirty="0" smtClean="0">
                <a:solidFill>
                  <a:srgbClr val="04516D"/>
                </a:solidFill>
              </a:rPr>
              <a:t>link</a:t>
            </a:r>
            <a:endParaRPr lang="en-US" dirty="0">
              <a:solidFill>
                <a:srgbClr val="04516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Illumination Technologies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</a:t>
            </a:r>
            <a:r>
              <a:rPr lang="en-US" cap="none" smtClean="0"/>
              <a:t>obb</a:t>
            </a:r>
            <a:r>
              <a:rPr lang="en-US" smtClean="0"/>
              <a:t>-IT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BBFE1-33FE-4FB2-BA74-8B7116F5135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8434" name="Picture 2" descr="C:\Users\KarlAppel\Desktop\hobbit_prototype_pictures\page_link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833" y="1677988"/>
            <a:ext cx="6900558" cy="357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152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90</Words>
  <Application>Microsoft Macintosh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Login design</vt:lpstr>
      <vt:lpstr>Advanced User</vt:lpstr>
      <vt:lpstr>Guest layout</vt:lpstr>
      <vt:lpstr>Guest User Search (foil)</vt:lpstr>
      <vt:lpstr>Guest user search (non-foil)</vt:lpstr>
      <vt:lpstr>Guest user search (edition and non-foil)</vt:lpstr>
      <vt:lpstr>Guest user search (Edition + foil)</vt:lpstr>
      <vt:lpstr>Magic card Page link</vt:lpstr>
    </vt:vector>
  </TitlesOfParts>
  <Company>Siena College School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Login design</dc:title>
  <dc:creator>Sitaro, Katherine</dc:creator>
  <cp:lastModifiedBy>Katie Sitaro</cp:lastModifiedBy>
  <cp:revision>3</cp:revision>
  <dcterms:created xsi:type="dcterms:W3CDTF">2014-03-18T01:27:31Z</dcterms:created>
  <dcterms:modified xsi:type="dcterms:W3CDTF">2014-03-19T15:06:43Z</dcterms:modified>
</cp:coreProperties>
</file>