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69" r:id="rId5"/>
    <p:sldId id="258" r:id="rId6"/>
    <p:sldId id="305" r:id="rId7"/>
    <p:sldId id="259" r:id="rId8"/>
    <p:sldId id="275" r:id="rId9"/>
    <p:sldId id="306" r:id="rId10"/>
    <p:sldId id="278" r:id="rId11"/>
    <p:sldId id="307" r:id="rId12"/>
    <p:sldId id="280" r:id="rId13"/>
    <p:sldId id="323" r:id="rId14"/>
    <p:sldId id="281" r:id="rId15"/>
    <p:sldId id="317" r:id="rId16"/>
    <p:sldId id="308" r:id="rId17"/>
    <p:sldId id="309" r:id="rId18"/>
    <p:sldId id="315" r:id="rId19"/>
    <p:sldId id="316" r:id="rId20"/>
    <p:sldId id="318" r:id="rId21"/>
    <p:sldId id="312" r:id="rId22"/>
    <p:sldId id="319" r:id="rId23"/>
    <p:sldId id="313" r:id="rId24"/>
    <p:sldId id="320" r:id="rId25"/>
    <p:sldId id="314" r:id="rId26"/>
    <p:sldId id="322" r:id="rId27"/>
    <p:sldId id="304" r:id="rId28"/>
    <p:sldId id="274" r:id="rId29"/>
  </p:sldIdLst>
  <p:sldSz cx="9144000" cy="6858000" type="screen4x3"/>
  <p:notesSz cx="68580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1296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40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r">
              <a:defRPr sz="1100"/>
            </a:lvl1pPr>
          </a:lstStyle>
          <a:p>
            <a:fld id="{95EF833D-FAD3-4266-A6DA-F7488E66830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40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r">
              <a:defRPr sz="1100"/>
            </a:lvl1pPr>
          </a:lstStyle>
          <a:p>
            <a:fld id="{774AA2B5-958F-4CFC-8E2E-B69AB17CCC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2835" tIns="41418" rIns="82835" bIns="4141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706438"/>
            <a:ext cx="4641850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414910"/>
            <a:ext cx="5483879" cy="4180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004A7BB-4530-4026-A46F-42806E5FB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B84CC-49FF-480C-AFB6-2590C5C42395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09B2D-41EE-40E4-8A9F-B5D72DE27D74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6A550-9EE7-438E-BEE6-1A9CEF110775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0CFB9-7AE2-4FA3-A00B-D8ED6D83952C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604963"/>
            <a:ext cx="2152650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04963"/>
            <a:ext cx="6307137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697038"/>
            <a:ext cx="816927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D06E0C-ACFD-4ED7-B77F-C4B55CC21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19374C-4EFD-4241-BC14-6AAEDF0D3C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D947C-EF76-4A92-8BB5-4FEC4E6A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9592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341438"/>
            <a:ext cx="39608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FC4B2D-90E9-4192-9E49-3E68D3C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800FC4-BD67-422A-8708-C0C0F9BD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37C3BE-1337-45D1-A8EC-749097EC8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D9C003-D9F0-4110-812B-6FB20448B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E3FDDF-9777-4B62-AC8F-E2E006910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EA020-E1EF-43BF-A86F-C397AD834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474509-008B-4913-9C20-301D20114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85725"/>
            <a:ext cx="2017713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5725"/>
            <a:ext cx="590232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7B7434-0613-4494-AC1F-65B51F808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697038"/>
            <a:ext cx="81692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85725"/>
            <a:ext cx="669448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072438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04188" y="6180138"/>
            <a:ext cx="10398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98950" y="6381750"/>
            <a:ext cx="371951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5084763"/>
            <a:ext cx="6810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B105A0B-8974-4DDD-9455-3A64BA4464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imple-sword-779.heroku.com/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29000"/>
            <a:ext cx="817245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Impact" pitchFamily="32" charset="0"/>
              </a:rPr>
              <a:t>Detailed Design: </a:t>
            </a: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>Smart Scheduling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5029200"/>
            <a:ext cx="74564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Client</a:t>
            </a:r>
            <a:r>
              <a:rPr lang="en-US" sz="2400" dirty="0">
                <a:solidFill>
                  <a:srgbClr val="FFFFFF"/>
                </a:solidFill>
              </a:rPr>
              <a:t>: Dr. Robert Yoder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1230313"/>
            <a:ext cx="73914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Entity-Relationship Diagram (ERD)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480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23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Relational Schema</a:t>
            </a:r>
            <a:endParaRPr lang="en-US" sz="3600" dirty="0"/>
          </a:p>
        </p:txBody>
      </p:sp>
      <p:pic>
        <p:nvPicPr>
          <p:cNvPr id="6" name="Content Placeholder 5" descr="relationalschema(done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5715000" cy="56893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Unit Testing - Directory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503" y="1341438"/>
            <a:ext cx="5455082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Unit Testing – Add Faculty Member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3469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Unit Testing – View Current Courses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Unit Testing – New Course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84" y="1289226"/>
            <a:ext cx="7924016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Welcome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Dr</a:t>
            </a:r>
            <a:r>
              <a:rPr lang="en-US" sz="2400" b="1" dirty="0">
                <a:solidFill>
                  <a:srgbClr val="000000"/>
                </a:solidFill>
              </a:rPr>
              <a:t>. Robert </a:t>
            </a:r>
            <a:r>
              <a:rPr lang="en-US" sz="2400" b="1" dirty="0" smtClean="0">
                <a:solidFill>
                  <a:srgbClr val="000000"/>
                </a:solidFill>
              </a:rPr>
              <a:t>Yoder (client)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Head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the Computer Science Department at Siena College</a:t>
            </a: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Dr. </a:t>
            </a:r>
            <a:r>
              <a:rPr lang="en-US" sz="2400" b="1" dirty="0" err="1" smtClean="0">
                <a:solidFill>
                  <a:srgbClr val="000000"/>
                </a:solidFill>
              </a:rPr>
              <a:t>Timoth</a:t>
            </a:r>
            <a:r>
              <a:rPr lang="en-US" sz="2400" b="1" dirty="0" smtClean="0">
                <a:solidFill>
                  <a:srgbClr val="000000"/>
                </a:solidFill>
              </a:rPr>
              <a:t> Lederman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Our </a:t>
            </a:r>
            <a:r>
              <a:rPr lang="en-US" sz="2400" dirty="0">
                <a:solidFill>
                  <a:srgbClr val="000000"/>
                </a:solidFill>
              </a:rPr>
              <a:t>Professor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Acceptance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Functional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Non-Functional Requirements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Tested on four major internet browsers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Tested on both windows and </a:t>
            </a:r>
            <a:r>
              <a:rPr lang="en-US" smtClean="0"/>
              <a:t>macs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Development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Rails Version 3.0.3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Ruby Revision 30365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Ubuntu</a:t>
            </a:r>
            <a:r>
              <a:rPr lang="en-US" dirty="0" smtClean="0"/>
              <a:t> 10.10 run on VM Virtual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http://simple-sword-779.heroku.com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What’s Next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876800"/>
            <a:ext cx="4953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Acceptance 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Tentative March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– April 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ddstat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086600" cy="31852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End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505200"/>
            <a:ext cx="8072438" cy="2359025"/>
          </a:xfrm>
        </p:spPr>
        <p:txBody>
          <a:bodyPr/>
          <a:lstStyle/>
          <a:p>
            <a:pPr algn="ctr"/>
            <a:r>
              <a:rPr lang="en-US" sz="3200" dirty="0" smtClean="0"/>
              <a:t>Thank you.</a:t>
            </a:r>
          </a:p>
          <a:p>
            <a:pPr algn="ctr"/>
            <a:r>
              <a:rPr lang="en-US" sz="3200" dirty="0"/>
              <a:t>Q</a:t>
            </a:r>
            <a:r>
              <a:rPr lang="en-US" sz="3200" dirty="0" smtClean="0"/>
              <a:t>uestions or Comments?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507288" cy="1876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Software Engineering Team</a:t>
            </a:r>
            <a:endParaRPr lang="en-US" sz="1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Empire </a:t>
            </a:r>
            <a:r>
              <a:rPr lang="en-US" sz="3400" dirty="0">
                <a:solidFill>
                  <a:srgbClr val="FFFFFF"/>
                </a:solidFill>
                <a:latin typeface="Impact" pitchFamily="32" charset="0"/>
              </a:rPr>
              <a:t>Unlimited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Meghan </a:t>
            </a:r>
            <a:r>
              <a:rPr lang="en-US" sz="2000" b="1" dirty="0" err="1" smtClean="0">
                <a:solidFill>
                  <a:srgbClr val="000000"/>
                </a:solidFill>
              </a:rPr>
              <a:t>Servello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Team Leader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Jason </a:t>
            </a:r>
            <a:r>
              <a:rPr lang="en-US" sz="2000" b="1" dirty="0" err="1" smtClean="0">
                <a:solidFill>
                  <a:srgbClr val="000000"/>
                </a:solidFill>
              </a:rPr>
              <a:t>Czajkowski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Systems Analyst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Thomas </a:t>
            </a:r>
            <a:r>
              <a:rPr lang="en-US" sz="2000" b="1" dirty="0" err="1" smtClean="0">
                <a:solidFill>
                  <a:srgbClr val="000000"/>
                </a:solidFill>
              </a:rPr>
              <a:t>Mottola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Head Programmer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Brian Maxwell</a:t>
            </a:r>
            <a:r>
              <a:rPr lang="en-US" sz="2000" dirty="0" smtClean="0">
                <a:solidFill>
                  <a:srgbClr val="000000"/>
                </a:solidFill>
              </a:rPr>
              <a:t> – Project Manager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Jonathan Smith </a:t>
            </a:r>
            <a:r>
              <a:rPr lang="en-US" sz="2000" dirty="0" smtClean="0">
                <a:solidFill>
                  <a:srgbClr val="000000"/>
                </a:solidFill>
              </a:rPr>
              <a:t>– Support and Quality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Collin </a:t>
            </a:r>
            <a:r>
              <a:rPr lang="en-US" sz="2000" b="1" dirty="0" err="1" smtClean="0">
                <a:solidFill>
                  <a:srgbClr val="000000"/>
                </a:solidFill>
              </a:rPr>
              <a:t>Lefeber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Web Developer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The Problem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Scheduling classrooms, labs, courses, and </a:t>
            </a:r>
            <a:r>
              <a:rPr lang="en-US" sz="2000" dirty="0" smtClean="0">
                <a:solidFill>
                  <a:srgbClr val="000000"/>
                </a:solidFill>
              </a:rPr>
              <a:t>professors.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Currently scheduling is </a:t>
            </a:r>
            <a:r>
              <a:rPr lang="en-US" sz="2000" dirty="0">
                <a:solidFill>
                  <a:srgbClr val="000000"/>
                </a:solidFill>
              </a:rPr>
              <a:t>done in a </a:t>
            </a:r>
            <a:r>
              <a:rPr lang="en-US" sz="2000" dirty="0" smtClean="0">
                <a:solidFill>
                  <a:srgbClr val="000000"/>
                </a:solidFill>
              </a:rPr>
              <a:t>cumbersome </a:t>
            </a:r>
            <a:r>
              <a:rPr lang="en-US" sz="2000" dirty="0">
                <a:solidFill>
                  <a:srgbClr val="000000"/>
                </a:solidFill>
              </a:rPr>
              <a:t>fashion.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Lack </a:t>
            </a:r>
            <a:r>
              <a:rPr lang="en-US" sz="2000" dirty="0">
                <a:solidFill>
                  <a:srgbClr val="000000"/>
                </a:solidFill>
              </a:rPr>
              <a:t>of a self-checking </a:t>
            </a:r>
            <a:r>
              <a:rPr lang="en-US" sz="2000" dirty="0" smtClean="0">
                <a:solidFill>
                  <a:srgbClr val="000000"/>
                </a:solidFill>
              </a:rPr>
              <a:t>system.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There are constraints set by Siena </a:t>
            </a:r>
            <a:r>
              <a:rPr lang="en-US" sz="2000" dirty="0" smtClean="0">
                <a:solidFill>
                  <a:srgbClr val="000000"/>
                </a:solidFill>
              </a:rPr>
              <a:t>College.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Schedules can be difficult to read.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Examples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Content Placeholder 4" descr="s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28" y="1341438"/>
            <a:ext cx="4757672" cy="4522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066800"/>
            <a:ext cx="3220080" cy="49615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Entity – Relationship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Relational Schema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Unit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Acceptance Test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Development Environment 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Project Progression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AutoShape 2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dstatus1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7696200" cy="3459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34857</TotalTime>
  <Words>459</Words>
  <Application>Microsoft Office PowerPoint</Application>
  <PresentationFormat>On-screen Show (4:3)</PresentationFormat>
  <Paragraphs>208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Detailed Design:  Smart Scheduling</vt:lpstr>
      <vt:lpstr>Welcome</vt:lpstr>
      <vt:lpstr>Agenda</vt:lpstr>
      <vt:lpstr>Empire Unlimited</vt:lpstr>
      <vt:lpstr>Agenda</vt:lpstr>
      <vt:lpstr>The Problem</vt:lpstr>
      <vt:lpstr>Examples</vt:lpstr>
      <vt:lpstr>Agenda</vt:lpstr>
      <vt:lpstr>Project Progression</vt:lpstr>
      <vt:lpstr>Agenda</vt:lpstr>
      <vt:lpstr>Entity-Relationship Diagram (ERD)</vt:lpstr>
      <vt:lpstr>Agenda</vt:lpstr>
      <vt:lpstr>Relational Schema</vt:lpstr>
      <vt:lpstr>Agenda</vt:lpstr>
      <vt:lpstr>Unit Testing - Directory</vt:lpstr>
      <vt:lpstr>Unit Testing – Add Faculty Member</vt:lpstr>
      <vt:lpstr>Unit Testing – View Current Courses</vt:lpstr>
      <vt:lpstr>Unit Testing – New Course</vt:lpstr>
      <vt:lpstr>Agenda</vt:lpstr>
      <vt:lpstr>Acceptance Test</vt:lpstr>
      <vt:lpstr>Agenda</vt:lpstr>
      <vt:lpstr>Development Environment</vt:lpstr>
      <vt:lpstr>Agenda</vt:lpstr>
      <vt:lpstr>Prototypes</vt:lpstr>
      <vt:lpstr>Agenda</vt:lpstr>
      <vt:lpstr>What’s Next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Project:  Smart Scheduling</dc:title>
  <dc:creator>Software Engineering</dc:creator>
  <cp:lastModifiedBy>seteam</cp:lastModifiedBy>
  <cp:revision>53</cp:revision>
  <cp:lastPrinted>1601-01-01T00:00:00Z</cp:lastPrinted>
  <dcterms:created xsi:type="dcterms:W3CDTF">1601-01-01T00:00:00Z</dcterms:created>
  <dcterms:modified xsi:type="dcterms:W3CDTF">2011-03-01T02:16:52Z</dcterms:modified>
</cp:coreProperties>
</file>