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FCF5F9F-9C96-47F0-840D-F006AAB42391}">
  <a:tblStyle styleId="{BFCF5F9F-9C96-47F0-840D-F006AAB4239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2" y="-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4117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oraserv.cs.siena.edu/~d29wils/Elite/loginform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Elite Sprint 3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6443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February 17th, 2016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Andrew Ashline, Filipe Coutinho, Joe Faresta,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Hemraj Persaud, Kirby O’Keefe, Dan Wilson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0"/>
            <a:ext cx="697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Create Course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0"/>
            <a:ext cx="697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28600" y="0"/>
            <a:ext cx="3091200" cy="68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Edit Course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28600" y="4319750"/>
            <a:ext cx="5941199" cy="68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**Adding students pushed to next sprint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444" y="0"/>
            <a:ext cx="686111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Student Dashboard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615500" cy="224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Pushed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to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Next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Sprint: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625" y="0"/>
            <a:ext cx="697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Sprint Burndown Chart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t="3962" r="2181" b="1232"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537775" y="325475"/>
            <a:ext cx="3522899" cy="57269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2000" b="1">
                <a:solidFill>
                  <a:srgbClr val="ADADAD"/>
                </a:solidFill>
              </a:rPr>
              <a:t>Sprint 3 Velocity = 30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968300" y="445025"/>
            <a:ext cx="4028100" cy="159539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b="1">
                <a:solidFill>
                  <a:srgbClr val="ADADAD"/>
                </a:solidFill>
              </a:rPr>
              <a:t>Average Project Velocity = 18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b="1">
                <a:solidFill>
                  <a:srgbClr val="ADADAD"/>
                </a:solidFill>
              </a:rPr>
              <a:t>Total Project Velocity = 54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ADADAD"/>
                </a:solidFill>
              </a:rPr>
              <a:t>Sprint 1 = 11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ADADAD"/>
                </a:solidFill>
              </a:rPr>
              <a:t>Sprint 2 = 13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ADADAD"/>
                </a:solidFill>
              </a:rPr>
              <a:t>Sprint 3 = 30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1626450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linkClick r:id="rId3"/>
              </a:rP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Reflection and Retrospective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63" name="Shape 163"/>
          <p:cNvGraphicFramePr/>
          <p:nvPr/>
        </p:nvGraphicFramePr>
        <p:xfrm>
          <a:off x="952500" y="1275059"/>
          <a:ext cx="7239000" cy="3492125"/>
        </p:xfrm>
        <a:graphic>
          <a:graphicData uri="http://schemas.openxmlformats.org/drawingml/2006/table">
            <a:tbl>
              <a:tblPr>
                <a:noFill/>
                <a:tableStyleId>{BFCF5F9F-9C96-47F0-840D-F006AAB42391}</a:tableStyleId>
              </a:tblPr>
              <a:tblGrid>
                <a:gridCol w="3619500"/>
                <a:gridCol w="3619500"/>
              </a:tblGrid>
              <a:tr h="566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lt2"/>
                          </a:solidFill>
                        </a:rPr>
                        <a:t>Actions made for Sprint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chemeClr val="lt2"/>
                          </a:solidFill>
                        </a:rPr>
                        <a:t>Actions to make for Sprint 4</a:t>
                      </a:r>
                    </a:p>
                  </a:txBody>
                  <a:tcPr marL="91425" marR="91425" marT="91425" marB="91425"/>
                </a:tc>
              </a:tr>
              <a:tr h="2691750"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Be sure to manually verify stories so they show up on YouTrack burndown chart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Thoroughly think of all tasks before starting sprint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Have formal stand up meetings more frequently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Be sure to specify all story points at beginning of sprint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Don’t add more tasks during sprint - stick to what we plan on at the start</a:t>
                      </a:r>
                    </a:p>
                    <a:p>
                      <a:pPr marL="457200" lvl="0" indent="-355600" rtl="0"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Char char="●"/>
                      </a:pPr>
                      <a:r>
                        <a:rPr lang="en" sz="2000">
                          <a:solidFill>
                            <a:schemeClr val="lt2"/>
                          </a:solidFill>
                        </a:rPr>
                        <a:t>Focus on project more in the beginning of the sprint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Feedback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Adding multiple students to a course at a time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Change our data base course table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have groups of courses 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use sections to differentiate between the “classes”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Create an application to help users practice deductive reasoning</a:t>
            </a:r>
          </a:p>
          <a:p>
            <a:pPr marL="457200" lvl="0" indent="-3556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Utilize an instructor/student structure like blackboard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Allow instructors to create proof problems and quizzes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Allow students to take quizzes and practice proofs</a:t>
            </a:r>
          </a:p>
          <a:p>
            <a:pPr marL="457200" lvl="0" indent="-35560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000">
                <a:solidFill>
                  <a:schemeClr val="lt2"/>
                </a:solidFill>
              </a:rPr>
              <a:t>Incorporate statistics tracking within the database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Database Design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04800"/>
            <a:ext cx="6415824" cy="48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Assign Quiz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-76200"/>
            <a:ext cx="6838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Take Quiz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152400"/>
            <a:ext cx="6735774" cy="49690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Create Users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0"/>
            <a:ext cx="697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Edit Users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0"/>
            <a:ext cx="697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12750" y="62600"/>
            <a:ext cx="3103500" cy="33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Forgot Password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Macintosh PowerPoint</Application>
  <PresentationFormat>On-screen Show (16:9)</PresentationFormat>
  <Paragraphs>46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simple-dark-2</vt:lpstr>
      <vt:lpstr>Elite Sprint 3</vt:lpstr>
      <vt:lpstr>Project Overview</vt:lpstr>
      <vt:lpstr>PowerPoint Presentation</vt:lpstr>
      <vt:lpstr>Database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Pushed  to  Next  Sprint:</vt:lpstr>
      <vt:lpstr>PowerPoint Presentation</vt:lpstr>
      <vt:lpstr>Sprint Burndown Chart</vt:lpstr>
      <vt:lpstr>PowerPoint Presentation</vt:lpstr>
      <vt:lpstr>DEMO</vt:lpstr>
      <vt:lpstr>Reflection and Retrospective 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Elite Sprint 3</dc:title>
  <cp:lastModifiedBy>Kirby O'Keefe</cp:lastModifiedBy>
  <cp:revision>1</cp:revision>
  <dcterms:modified xsi:type="dcterms:W3CDTF">2016-02-17T22:59:33Z</dcterms:modified>
</cp:coreProperties>
</file>