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Lst>
  <p:sldSz cy="5143500" cx="9144000"/>
  <p:notesSz cx="6858000" cy="9144000"/>
  <p:defaultText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5" Type="http://schemas.openxmlformats.org/officeDocument/2006/relationships/slide" Target="slides/slide1.xml"/><Relationship Id="rId19" Type="http://schemas.openxmlformats.org/officeDocument/2006/relationships/slide" Target="slides/slide15.xml"/><Relationship Id="rId6" Type="http://schemas.openxmlformats.org/officeDocument/2006/relationships/slide" Target="slides/slide2.xml"/><Relationship Id="rId18" Type="http://schemas.openxmlformats.org/officeDocument/2006/relationships/slide" Target="slides/slide14.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 name="Shape 1"/>
        <p:cNvGrpSpPr/>
        <p:nvPr/>
      </p:nvGrpSpPr>
      <p:grpSpPr>
        <a:xfrm>
          <a:off x="0" y="0"/>
          <a:ext cx="0" cy="0"/>
          <a:chOff x="0" y="0"/>
          <a:chExt cx="0" cy="0"/>
        </a:xfrm>
      </p:grpSpPr>
      <p:sp>
        <p:nvSpPr>
          <p:cNvPr id="2" name="Shape 2"/>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3" name="Shape 3"/>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a:spcBef>
                <a:spcPts val="0"/>
              </a:spcBef>
              <a:defRPr sz="1100"/>
            </a:lvl1pPr>
            <a:lvl2pPr>
              <a:spcBef>
                <a:spcPts val="0"/>
              </a:spcBef>
              <a:defRPr sz="1100"/>
            </a:lvl2pPr>
            <a:lvl3pPr>
              <a:spcBef>
                <a:spcPts val="0"/>
              </a:spcBef>
              <a:defRPr sz="1100"/>
            </a:lvl3pPr>
            <a:lvl4pPr>
              <a:spcBef>
                <a:spcPts val="0"/>
              </a:spcBef>
              <a:defRPr sz="1100"/>
            </a:lvl4pPr>
            <a:lvl5pPr>
              <a:spcBef>
                <a:spcPts val="0"/>
              </a:spcBef>
              <a:defRPr sz="1100"/>
            </a:lvl5pPr>
            <a:lvl6pPr>
              <a:spcBef>
                <a:spcPts val="0"/>
              </a:spcBef>
              <a:defRPr sz="1100"/>
            </a:lvl6pPr>
            <a:lvl7pPr>
              <a:spcBef>
                <a:spcPts val="0"/>
              </a:spcBef>
              <a:defRPr sz="1100"/>
            </a:lvl7pPr>
            <a:lvl8pPr>
              <a:spcBef>
                <a:spcPts val="0"/>
              </a:spcBef>
              <a:defRPr sz="1100"/>
            </a:lvl8pPr>
            <a:lvl9pPr>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49" name="Shape 49"/>
        <p:cNvGrpSpPr/>
        <p:nvPr/>
      </p:nvGrpSpPr>
      <p:grpSpPr>
        <a:xfrm>
          <a:off x="0" y="0"/>
          <a:ext cx="0" cy="0"/>
          <a:chOff x="0" y="0"/>
          <a:chExt cx="0" cy="0"/>
        </a:xfrm>
      </p:grpSpPr>
      <p:sp>
        <p:nvSpPr>
          <p:cNvPr id="50" name="Shape 50"/>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1" name="Shape 5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Drew</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2" name="Shape 102"/>
        <p:cNvGrpSpPr/>
        <p:nvPr/>
      </p:nvGrpSpPr>
      <p:grpSpPr>
        <a:xfrm>
          <a:off x="0" y="0"/>
          <a:ext cx="0" cy="0"/>
          <a:chOff x="0" y="0"/>
          <a:chExt cx="0" cy="0"/>
        </a:xfrm>
      </p:grpSpPr>
      <p:sp>
        <p:nvSpPr>
          <p:cNvPr id="103" name="Shape 10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04" name="Shape 10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Kristen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08" name="Shape 108"/>
        <p:cNvGrpSpPr/>
        <p:nvPr/>
      </p:nvGrpSpPr>
      <p:grpSpPr>
        <a:xfrm>
          <a:off x="0" y="0"/>
          <a:ext cx="0" cy="0"/>
          <a:chOff x="0" y="0"/>
          <a:chExt cx="0" cy="0"/>
        </a:xfrm>
      </p:grpSpPr>
      <p:sp>
        <p:nvSpPr>
          <p:cNvPr id="109" name="Shape 10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0" name="Shape 110"/>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Kristen</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17" name="Shape 11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Drew</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0" name="Shape 120"/>
        <p:cNvGrpSpPr/>
        <p:nvPr/>
      </p:nvGrpSpPr>
      <p:grpSpPr>
        <a:xfrm>
          <a:off x="0" y="0"/>
          <a:ext cx="0" cy="0"/>
          <a:chOff x="0" y="0"/>
          <a:chExt cx="0" cy="0"/>
        </a:xfrm>
      </p:grpSpPr>
      <p:sp>
        <p:nvSpPr>
          <p:cNvPr id="121" name="Shape 12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2" name="Shape 122"/>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Kristen</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26" name="Shape 126"/>
        <p:cNvGrpSpPr/>
        <p:nvPr/>
      </p:nvGrpSpPr>
      <p:grpSpPr>
        <a:xfrm>
          <a:off x="0" y="0"/>
          <a:ext cx="0" cy="0"/>
          <a:chOff x="0" y="0"/>
          <a:chExt cx="0" cy="0"/>
        </a:xfrm>
      </p:grpSpPr>
      <p:sp>
        <p:nvSpPr>
          <p:cNvPr id="127" name="Shape 12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28" name="Shape 128"/>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Eric</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32" name="Shape 132"/>
        <p:cNvGrpSpPr/>
        <p:nvPr/>
      </p:nvGrpSpPr>
      <p:grpSpPr>
        <a:xfrm>
          <a:off x="0" y="0"/>
          <a:ext cx="0" cy="0"/>
          <a:chOff x="0" y="0"/>
          <a:chExt cx="0" cy="0"/>
        </a:xfrm>
      </p:grpSpPr>
      <p:sp>
        <p:nvSpPr>
          <p:cNvPr id="133" name="Shape 13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134" name="Shape 134"/>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Blake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55" name="Shape 55"/>
        <p:cNvGrpSpPr/>
        <p:nvPr/>
      </p:nvGrpSpPr>
      <p:grpSpPr>
        <a:xfrm>
          <a:off x="0" y="0"/>
          <a:ext cx="0" cy="0"/>
          <a:chOff x="0" y="0"/>
          <a:chExt cx="0" cy="0"/>
        </a:xfrm>
      </p:grpSpPr>
      <p:sp>
        <p:nvSpPr>
          <p:cNvPr id="56" name="Shape 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57" name="Shape 5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Drew</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1" name="Shape 61"/>
        <p:cNvGrpSpPr/>
        <p:nvPr/>
      </p:nvGrpSpPr>
      <p:grpSpPr>
        <a:xfrm>
          <a:off x="0" y="0"/>
          <a:ext cx="0" cy="0"/>
          <a:chOff x="0" y="0"/>
          <a:chExt cx="0" cy="0"/>
        </a:xfrm>
      </p:grpSpPr>
      <p:sp>
        <p:nvSpPr>
          <p:cNvPr id="62" name="Shape 6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3" name="Shape 6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Blake</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67" name="Shape 67"/>
        <p:cNvGrpSpPr/>
        <p:nvPr/>
      </p:nvGrpSpPr>
      <p:grpSpPr>
        <a:xfrm>
          <a:off x="0" y="0"/>
          <a:ext cx="0" cy="0"/>
          <a:chOff x="0" y="0"/>
          <a:chExt cx="0" cy="0"/>
        </a:xfrm>
      </p:grpSpPr>
      <p:sp>
        <p:nvSpPr>
          <p:cNvPr id="68" name="Shape 6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69" name="Shape 6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Blake</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3" name="Shape 73"/>
        <p:cNvGrpSpPr/>
        <p:nvPr/>
      </p:nvGrpSpPr>
      <p:grpSpPr>
        <a:xfrm>
          <a:off x="0" y="0"/>
          <a:ext cx="0" cy="0"/>
          <a:chOff x="0" y="0"/>
          <a:chExt cx="0" cy="0"/>
        </a:xfrm>
      </p:grpSpPr>
      <p:sp>
        <p:nvSpPr>
          <p:cNvPr id="74" name="Shape 7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75" name="Shape 75"/>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Brian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79" name="Shape 79"/>
        <p:cNvGrpSpPr/>
        <p:nvPr/>
      </p:nvGrpSpPr>
      <p:grpSpPr>
        <a:xfrm>
          <a:off x="0" y="0"/>
          <a:ext cx="0" cy="0"/>
          <a:chOff x="0" y="0"/>
          <a:chExt cx="0" cy="0"/>
        </a:xfrm>
      </p:grpSpPr>
      <p:sp>
        <p:nvSpPr>
          <p:cNvPr id="80" name="Shape 8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1" name="Shape 81"/>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Brian</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87" name="Shape 87"/>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Eric</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1" name="Shape 91"/>
        <p:cNvGrpSpPr/>
        <p:nvPr/>
      </p:nvGrpSpPr>
      <p:grpSpPr>
        <a:xfrm>
          <a:off x="0" y="0"/>
          <a:ext cx="0" cy="0"/>
          <a:chOff x="0" y="0"/>
          <a:chExt cx="0" cy="0"/>
        </a:xfrm>
      </p:grpSpPr>
      <p:sp>
        <p:nvSpPr>
          <p:cNvPr id="92" name="Shape 9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3" name="Shape 93"/>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Eric</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97" name="Shape 97"/>
        <p:cNvGrpSpPr/>
        <p:nvPr/>
      </p:nvGrpSpPr>
      <p:grpSpPr>
        <a:xfrm>
          <a:off x="0" y="0"/>
          <a:ext cx="0" cy="0"/>
          <a:chOff x="0" y="0"/>
          <a:chExt cx="0" cy="0"/>
        </a:xfrm>
      </p:grpSpPr>
      <p:sp>
        <p:nvSpPr>
          <p:cNvPr id="98" name="Shape 9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99" name="Shape 99"/>
          <p:cNvSpPr txBox="1"/>
          <p:nvPr>
            <p:ph idx="1" type="body"/>
          </p:nvPr>
        </p:nvSpPr>
        <p:spPr>
          <a:xfrm>
            <a:off x="685800" y="4343400"/>
            <a:ext cx="5486399" cy="4114800"/>
          </a:xfrm>
          <a:prstGeom prst="rect">
            <a:avLst/>
          </a:prstGeom>
        </p:spPr>
        <p:txBody>
          <a:bodyPr anchorCtr="0" anchor="t" bIns="91425" lIns="91425" rIns="91425" tIns="91425">
            <a:noAutofit/>
          </a:bodyPr>
          <a:lstStyle/>
          <a:p>
            <a:pPr>
              <a:spcBef>
                <a:spcPts val="0"/>
              </a:spcBef>
              <a:buNone/>
            </a:pPr>
            <a:r>
              <a:rPr lang="en"/>
              <a:t>Kristen</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8" name="Shape 8"/>
        <p:cNvGrpSpPr/>
        <p:nvPr/>
      </p:nvGrpSpPr>
      <p:grpSpPr>
        <a:xfrm>
          <a:off x="0" y="0"/>
          <a:ext cx="0" cy="0"/>
          <a:chOff x="0" y="0"/>
          <a:chExt cx="0" cy="0"/>
        </a:xfrm>
      </p:grpSpPr>
      <p:sp>
        <p:nvSpPr>
          <p:cNvPr id="9" name="Shape 9"/>
          <p:cNvSpPr txBox="1"/>
          <p:nvPr>
            <p:ph type="ctrTitle"/>
          </p:nvPr>
        </p:nvSpPr>
        <p:spPr>
          <a:xfrm>
            <a:off x="311708" y="744575"/>
            <a:ext cx="8520599" cy="2052599"/>
          </a:xfrm>
          <a:prstGeom prst="rect">
            <a:avLst/>
          </a:prstGeom>
        </p:spPr>
        <p:txBody>
          <a:bodyPr anchorCtr="0" anchor="b" bIns="91425" lIns="91425" rIns="91425" tIns="91425"/>
          <a:lstStyle>
            <a:lvl1pPr algn="ctr">
              <a:spcBef>
                <a:spcPts val="0"/>
              </a:spcBef>
              <a:buSzPct val="100000"/>
              <a:defRPr sz="5200"/>
            </a:lvl1pPr>
            <a:lvl2pPr algn="ctr">
              <a:spcBef>
                <a:spcPts val="0"/>
              </a:spcBef>
              <a:buSzPct val="100000"/>
              <a:defRPr sz="5200"/>
            </a:lvl2pPr>
            <a:lvl3pPr algn="ctr">
              <a:spcBef>
                <a:spcPts val="0"/>
              </a:spcBef>
              <a:buSzPct val="100000"/>
              <a:defRPr sz="5200"/>
            </a:lvl3pPr>
            <a:lvl4pPr algn="ctr">
              <a:spcBef>
                <a:spcPts val="0"/>
              </a:spcBef>
              <a:buSzPct val="100000"/>
              <a:defRPr sz="5200"/>
            </a:lvl4pPr>
            <a:lvl5pPr algn="ctr">
              <a:spcBef>
                <a:spcPts val="0"/>
              </a:spcBef>
              <a:buSzPct val="100000"/>
              <a:defRPr sz="5200"/>
            </a:lvl5pPr>
            <a:lvl6pPr algn="ctr">
              <a:spcBef>
                <a:spcPts val="0"/>
              </a:spcBef>
              <a:buSzPct val="100000"/>
              <a:defRPr sz="5200"/>
            </a:lvl6pPr>
            <a:lvl7pPr algn="ctr">
              <a:spcBef>
                <a:spcPts val="0"/>
              </a:spcBef>
              <a:buSzPct val="100000"/>
              <a:defRPr sz="5200"/>
            </a:lvl7pPr>
            <a:lvl8pPr algn="ctr">
              <a:spcBef>
                <a:spcPts val="0"/>
              </a:spcBef>
              <a:buSzPct val="100000"/>
              <a:defRPr sz="5200"/>
            </a:lvl8pPr>
            <a:lvl9pPr algn="ctr">
              <a:spcBef>
                <a:spcPts val="0"/>
              </a:spcBef>
              <a:buSzPct val="100000"/>
              <a:defRPr sz="5200"/>
            </a:lvl9pPr>
          </a:lstStyle>
          <a:p/>
        </p:txBody>
      </p:sp>
      <p:sp>
        <p:nvSpPr>
          <p:cNvPr id="10" name="Shape 10"/>
          <p:cNvSpPr txBox="1"/>
          <p:nvPr>
            <p:ph idx="1" type="subTitle"/>
          </p:nvPr>
        </p:nvSpPr>
        <p:spPr>
          <a:xfrm>
            <a:off x="311700" y="2834125"/>
            <a:ext cx="8520599" cy="7926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800"/>
            </a:lvl1pPr>
            <a:lvl2pPr algn="ctr">
              <a:lnSpc>
                <a:spcPct val="100000"/>
              </a:lnSpc>
              <a:spcBef>
                <a:spcPts val="0"/>
              </a:spcBef>
              <a:spcAft>
                <a:spcPts val="0"/>
              </a:spcAft>
              <a:buSzPct val="100000"/>
              <a:buNone/>
              <a:defRPr sz="2800"/>
            </a:lvl2pPr>
            <a:lvl3pPr algn="ctr">
              <a:lnSpc>
                <a:spcPct val="100000"/>
              </a:lnSpc>
              <a:spcBef>
                <a:spcPts val="0"/>
              </a:spcBef>
              <a:spcAft>
                <a:spcPts val="0"/>
              </a:spcAft>
              <a:buSzPct val="100000"/>
              <a:buNone/>
              <a:defRPr sz="2800"/>
            </a:lvl3pPr>
            <a:lvl4pPr algn="ctr">
              <a:lnSpc>
                <a:spcPct val="100000"/>
              </a:lnSpc>
              <a:spcBef>
                <a:spcPts val="0"/>
              </a:spcBef>
              <a:spcAft>
                <a:spcPts val="0"/>
              </a:spcAft>
              <a:buSzPct val="100000"/>
              <a:buNone/>
              <a:defRPr sz="2800"/>
            </a:lvl4pPr>
            <a:lvl5pPr algn="ctr">
              <a:lnSpc>
                <a:spcPct val="100000"/>
              </a:lnSpc>
              <a:spcBef>
                <a:spcPts val="0"/>
              </a:spcBef>
              <a:spcAft>
                <a:spcPts val="0"/>
              </a:spcAft>
              <a:buSzPct val="100000"/>
              <a:buNone/>
              <a:defRPr sz="2800"/>
            </a:lvl5pPr>
            <a:lvl6pPr algn="ctr">
              <a:lnSpc>
                <a:spcPct val="100000"/>
              </a:lnSpc>
              <a:spcBef>
                <a:spcPts val="0"/>
              </a:spcBef>
              <a:spcAft>
                <a:spcPts val="0"/>
              </a:spcAft>
              <a:buSzPct val="100000"/>
              <a:buNone/>
              <a:defRPr sz="2800"/>
            </a:lvl6pPr>
            <a:lvl7pPr algn="ctr">
              <a:lnSpc>
                <a:spcPct val="100000"/>
              </a:lnSpc>
              <a:spcBef>
                <a:spcPts val="0"/>
              </a:spcBef>
              <a:spcAft>
                <a:spcPts val="0"/>
              </a:spcAft>
              <a:buSzPct val="100000"/>
              <a:buNone/>
              <a:defRPr sz="2800"/>
            </a:lvl7pPr>
            <a:lvl8pPr algn="ctr">
              <a:lnSpc>
                <a:spcPct val="100000"/>
              </a:lnSpc>
              <a:spcBef>
                <a:spcPts val="0"/>
              </a:spcBef>
              <a:spcAft>
                <a:spcPts val="0"/>
              </a:spcAft>
              <a:buSzPct val="100000"/>
              <a:buNone/>
              <a:defRPr sz="2800"/>
            </a:lvl8pPr>
            <a:lvl9pPr algn="ctr">
              <a:lnSpc>
                <a:spcPct val="100000"/>
              </a:lnSpc>
              <a:spcBef>
                <a:spcPts val="0"/>
              </a:spcBef>
              <a:spcAft>
                <a:spcPts val="0"/>
              </a:spcAft>
              <a:buSzPct val="100000"/>
              <a:buNone/>
              <a:defRPr sz="2800"/>
            </a:lvl9pPr>
          </a:lstStyle>
          <a:p/>
        </p:txBody>
      </p:sp>
      <p:sp>
        <p:nvSpPr>
          <p:cNvPr id="11" name="Shape 11"/>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Big number">
    <p:spTree>
      <p:nvGrpSpPr>
        <p:cNvPr id="43" name="Shape 43"/>
        <p:cNvGrpSpPr/>
        <p:nvPr/>
      </p:nvGrpSpPr>
      <p:grpSpPr>
        <a:xfrm>
          <a:off x="0" y="0"/>
          <a:ext cx="0" cy="0"/>
          <a:chOff x="0" y="0"/>
          <a:chExt cx="0" cy="0"/>
        </a:xfrm>
      </p:grpSpPr>
      <p:sp>
        <p:nvSpPr>
          <p:cNvPr id="44" name="Shape 44"/>
          <p:cNvSpPr txBox="1"/>
          <p:nvPr>
            <p:ph type="title"/>
          </p:nvPr>
        </p:nvSpPr>
        <p:spPr>
          <a:xfrm>
            <a:off x="311700" y="1106125"/>
            <a:ext cx="8520599" cy="1963500"/>
          </a:xfrm>
          <a:prstGeom prst="rect">
            <a:avLst/>
          </a:prstGeom>
        </p:spPr>
        <p:txBody>
          <a:bodyPr anchorCtr="0" anchor="b" bIns="91425" lIns="91425" rIns="91425" tIns="91425"/>
          <a:lstStyle>
            <a:lvl1pPr algn="ctr">
              <a:spcBef>
                <a:spcPts val="0"/>
              </a:spcBef>
              <a:buSzPct val="100000"/>
              <a:defRPr sz="12000"/>
            </a:lvl1pPr>
            <a:lvl2pPr algn="ctr">
              <a:spcBef>
                <a:spcPts val="0"/>
              </a:spcBef>
              <a:buSzPct val="100000"/>
              <a:defRPr sz="12000"/>
            </a:lvl2pPr>
            <a:lvl3pPr algn="ctr">
              <a:spcBef>
                <a:spcPts val="0"/>
              </a:spcBef>
              <a:buSzPct val="100000"/>
              <a:defRPr sz="12000"/>
            </a:lvl3pPr>
            <a:lvl4pPr algn="ctr">
              <a:spcBef>
                <a:spcPts val="0"/>
              </a:spcBef>
              <a:buSzPct val="100000"/>
              <a:defRPr sz="12000"/>
            </a:lvl4pPr>
            <a:lvl5pPr algn="ctr">
              <a:spcBef>
                <a:spcPts val="0"/>
              </a:spcBef>
              <a:buSzPct val="100000"/>
              <a:defRPr sz="12000"/>
            </a:lvl5pPr>
            <a:lvl6pPr algn="ctr">
              <a:spcBef>
                <a:spcPts val="0"/>
              </a:spcBef>
              <a:buSzPct val="100000"/>
              <a:defRPr sz="12000"/>
            </a:lvl6pPr>
            <a:lvl7pPr algn="ctr">
              <a:spcBef>
                <a:spcPts val="0"/>
              </a:spcBef>
              <a:buSzPct val="100000"/>
              <a:defRPr sz="12000"/>
            </a:lvl7pPr>
            <a:lvl8pPr algn="ctr">
              <a:spcBef>
                <a:spcPts val="0"/>
              </a:spcBef>
              <a:buSzPct val="100000"/>
              <a:defRPr sz="12000"/>
            </a:lvl8pPr>
            <a:lvl9pPr algn="ctr">
              <a:spcBef>
                <a:spcPts val="0"/>
              </a:spcBef>
              <a:buSzPct val="100000"/>
              <a:defRPr sz="12000"/>
            </a:lvl9pPr>
          </a:lstStyle>
          <a:p/>
        </p:txBody>
      </p:sp>
      <p:sp>
        <p:nvSpPr>
          <p:cNvPr id="45" name="Shape 45"/>
          <p:cNvSpPr txBox="1"/>
          <p:nvPr>
            <p:ph idx="1" type="body"/>
          </p:nvPr>
        </p:nvSpPr>
        <p:spPr>
          <a:xfrm>
            <a:off x="311700" y="3152225"/>
            <a:ext cx="8520599" cy="1300800"/>
          </a:xfrm>
          <a:prstGeom prst="rect">
            <a:avLst/>
          </a:prstGeom>
        </p:spPr>
        <p:txBody>
          <a:bodyPr anchorCtr="0" anchor="t" bIns="91425" lIns="91425" rIns="91425" tIns="91425"/>
          <a:lstStyle>
            <a:lvl1pPr algn="ctr">
              <a:spcBef>
                <a:spcPts val="0"/>
              </a:spcBef>
              <a:defRPr/>
            </a:lvl1pPr>
            <a:lvl2pPr algn="ctr">
              <a:spcBef>
                <a:spcPts val="0"/>
              </a:spcBef>
              <a:defRPr/>
            </a:lvl2pPr>
            <a:lvl3pPr algn="ctr">
              <a:spcBef>
                <a:spcPts val="0"/>
              </a:spcBef>
              <a:defRPr/>
            </a:lvl3pPr>
            <a:lvl4pPr algn="ctr">
              <a:spcBef>
                <a:spcPts val="0"/>
              </a:spcBef>
              <a:defRPr/>
            </a:lvl4pPr>
            <a:lvl5pPr algn="ctr">
              <a:spcBef>
                <a:spcPts val="0"/>
              </a:spcBef>
              <a:defRPr/>
            </a:lvl5pPr>
            <a:lvl6pPr algn="ctr">
              <a:spcBef>
                <a:spcPts val="0"/>
              </a:spcBef>
              <a:defRPr/>
            </a:lvl6pPr>
            <a:lvl7pPr algn="ctr">
              <a:spcBef>
                <a:spcPts val="0"/>
              </a:spcBef>
              <a:defRPr/>
            </a:lvl7pPr>
            <a:lvl8pPr algn="ctr">
              <a:spcBef>
                <a:spcPts val="0"/>
              </a:spcBef>
              <a:defRPr/>
            </a:lvl8pPr>
            <a:lvl9pPr algn="ctr">
              <a:spcBef>
                <a:spcPts val="0"/>
              </a:spcBef>
              <a:defRPr/>
            </a:lvl9pPr>
          </a:lstStyle>
          <a:p/>
        </p:txBody>
      </p:sp>
      <p:sp>
        <p:nvSpPr>
          <p:cNvPr id="46" name="Shape 4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47" name="Shape 47"/>
        <p:cNvGrpSpPr/>
        <p:nvPr/>
      </p:nvGrpSpPr>
      <p:grpSpPr>
        <a:xfrm>
          <a:off x="0" y="0"/>
          <a:ext cx="0" cy="0"/>
          <a:chOff x="0" y="0"/>
          <a:chExt cx="0" cy="0"/>
        </a:xfrm>
      </p:grpSpPr>
      <p:sp>
        <p:nvSpPr>
          <p:cNvPr id="48" name="Shape 4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title">
    <p:spTree>
      <p:nvGrpSpPr>
        <p:cNvPr id="12" name="Shape 12"/>
        <p:cNvGrpSpPr/>
        <p:nvPr/>
      </p:nvGrpSpPr>
      <p:grpSpPr>
        <a:xfrm>
          <a:off x="0" y="0"/>
          <a:ext cx="0" cy="0"/>
          <a:chOff x="0" y="0"/>
          <a:chExt cx="0" cy="0"/>
        </a:xfrm>
      </p:grpSpPr>
      <p:sp>
        <p:nvSpPr>
          <p:cNvPr id="13" name="Shape 13"/>
          <p:cNvSpPr txBox="1"/>
          <p:nvPr>
            <p:ph type="title"/>
          </p:nvPr>
        </p:nvSpPr>
        <p:spPr>
          <a:xfrm>
            <a:off x="311700" y="2150850"/>
            <a:ext cx="8520599" cy="841800"/>
          </a:xfrm>
          <a:prstGeom prst="rect">
            <a:avLst/>
          </a:prstGeom>
        </p:spPr>
        <p:txBody>
          <a:bodyPr anchorCtr="0" anchor="ctr" bIns="91425" lIns="91425" rIns="91425" tIns="91425"/>
          <a:lstStyle>
            <a:lvl1pPr algn="ctr">
              <a:spcBef>
                <a:spcPts val="0"/>
              </a:spcBef>
              <a:buSzPct val="100000"/>
              <a:defRPr sz="3600"/>
            </a:lvl1pPr>
            <a:lvl2pPr algn="ctr">
              <a:spcBef>
                <a:spcPts val="0"/>
              </a:spcBef>
              <a:buSzPct val="100000"/>
              <a:defRPr sz="3600"/>
            </a:lvl2pPr>
            <a:lvl3pPr algn="ctr">
              <a:spcBef>
                <a:spcPts val="0"/>
              </a:spcBef>
              <a:buSzPct val="100000"/>
              <a:defRPr sz="3600"/>
            </a:lvl3pPr>
            <a:lvl4pPr algn="ctr">
              <a:spcBef>
                <a:spcPts val="0"/>
              </a:spcBef>
              <a:buSzPct val="100000"/>
              <a:defRPr sz="3600"/>
            </a:lvl4pPr>
            <a:lvl5pPr algn="ctr">
              <a:spcBef>
                <a:spcPts val="0"/>
              </a:spcBef>
              <a:buSzPct val="100000"/>
              <a:defRPr sz="3600"/>
            </a:lvl5pPr>
            <a:lvl6pPr algn="ctr">
              <a:spcBef>
                <a:spcPts val="0"/>
              </a:spcBef>
              <a:buSzPct val="100000"/>
              <a:defRPr sz="3600"/>
            </a:lvl6pPr>
            <a:lvl7pPr algn="ctr">
              <a:spcBef>
                <a:spcPts val="0"/>
              </a:spcBef>
              <a:buSzPct val="100000"/>
              <a:defRPr sz="3600"/>
            </a:lvl7pPr>
            <a:lvl8pPr algn="ctr">
              <a:spcBef>
                <a:spcPts val="0"/>
              </a:spcBef>
              <a:buSzPct val="100000"/>
              <a:defRPr sz="3600"/>
            </a:lvl8pPr>
            <a:lvl9pPr algn="ctr">
              <a:spcBef>
                <a:spcPts val="0"/>
              </a:spcBef>
              <a:buSzPct val="100000"/>
              <a:defRPr sz="3600"/>
            </a:lvl9pPr>
          </a:lstStyle>
          <a:p/>
        </p:txBody>
      </p:sp>
      <p:sp>
        <p:nvSpPr>
          <p:cNvPr id="14" name="Shape 14"/>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x">
  <p:cSld name="Title and body">
    <p:spTree>
      <p:nvGrpSpPr>
        <p:cNvPr id="15" name="Shape 15"/>
        <p:cNvGrpSpPr/>
        <p:nvPr/>
      </p:nvGrpSpPr>
      <p:grpSpPr>
        <a:xfrm>
          <a:off x="0" y="0"/>
          <a:ext cx="0" cy="0"/>
          <a:chOff x="0" y="0"/>
          <a:chExt cx="0" cy="0"/>
        </a:xfrm>
      </p:grpSpPr>
      <p:sp>
        <p:nvSpPr>
          <p:cNvPr id="16" name="Shape 16"/>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7" name="Shape 17"/>
          <p:cNvSpPr txBox="1"/>
          <p:nvPr>
            <p:ph idx="1" type="body"/>
          </p:nvPr>
        </p:nvSpPr>
        <p:spPr>
          <a:xfrm>
            <a:off x="311700" y="1152475"/>
            <a:ext cx="8520599" cy="3416400"/>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18" name="Shape 18"/>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ColTx">
  <p:cSld name="Title and two columns">
    <p:spTree>
      <p:nvGrpSpPr>
        <p:cNvPr id="19" name="Shape 19"/>
        <p:cNvGrpSpPr/>
        <p:nvPr/>
      </p:nvGrpSpPr>
      <p:grpSpPr>
        <a:xfrm>
          <a:off x="0" y="0"/>
          <a:ext cx="0" cy="0"/>
          <a:chOff x="0" y="0"/>
          <a:chExt cx="0" cy="0"/>
        </a:xfrm>
      </p:grpSpPr>
      <p:sp>
        <p:nvSpPr>
          <p:cNvPr id="20" name="Shape 20"/>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1" name="Shape 21"/>
          <p:cNvSpPr txBox="1"/>
          <p:nvPr>
            <p:ph idx="1" type="body"/>
          </p:nvPr>
        </p:nvSpPr>
        <p:spPr>
          <a:xfrm>
            <a:off x="3117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2" name="Shape 22"/>
          <p:cNvSpPr txBox="1"/>
          <p:nvPr>
            <p:ph idx="2" type="body"/>
          </p:nvPr>
        </p:nvSpPr>
        <p:spPr>
          <a:xfrm>
            <a:off x="4832400" y="1152475"/>
            <a:ext cx="3999899" cy="3416400"/>
          </a:xfrm>
          <a:prstGeom prst="rect">
            <a:avLst/>
          </a:prstGeom>
        </p:spPr>
        <p:txBody>
          <a:bodyPr anchorCtr="0" anchor="t" bIns="91425" lIns="91425" rIns="91425" tIns="91425"/>
          <a:lstStyle>
            <a:lvl1pPr>
              <a:spcBef>
                <a:spcPts val="0"/>
              </a:spcBef>
              <a:buSzPct val="100000"/>
              <a:defRPr sz="14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23" name="Shape 2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24" name="Shape 24"/>
        <p:cNvGrpSpPr/>
        <p:nvPr/>
      </p:nvGrpSpPr>
      <p:grpSpPr>
        <a:xfrm>
          <a:off x="0" y="0"/>
          <a:ext cx="0" cy="0"/>
          <a:chOff x="0" y="0"/>
          <a:chExt cx="0" cy="0"/>
        </a:xfrm>
      </p:grpSpPr>
      <p:sp>
        <p:nvSpPr>
          <p:cNvPr id="25" name="Shape 25"/>
          <p:cNvSpPr txBox="1"/>
          <p:nvPr>
            <p:ph type="title"/>
          </p:nvPr>
        </p:nvSpPr>
        <p:spPr>
          <a:xfrm>
            <a:off x="311700" y="445025"/>
            <a:ext cx="8520599" cy="572699"/>
          </a:xfrm>
          <a:prstGeom prst="rect">
            <a:avLst/>
          </a:prstGeom>
        </p:spPr>
        <p:txBody>
          <a:bodyPr anchorCtr="0" anchor="t" bIns="91425" lIns="91425" rIns="91425" tIns="91425"/>
          <a:lstStyle>
            <a:lvl1pPr>
              <a:spcBef>
                <a:spcPts val="0"/>
              </a:spcBef>
              <a:defRPr/>
            </a:lvl1pPr>
            <a:lvl2pPr>
              <a:spcBef>
                <a:spcPts val="0"/>
              </a:spcBef>
              <a:defRPr/>
            </a:lvl2pPr>
            <a:lvl3pPr>
              <a:spcBef>
                <a:spcPts val="0"/>
              </a:spcBef>
              <a:defRPr/>
            </a:lvl3pPr>
            <a:lvl4pPr>
              <a:spcBef>
                <a:spcPts val="0"/>
              </a:spcBef>
              <a:defRPr/>
            </a:lvl4pPr>
            <a:lvl5pPr>
              <a:spcBef>
                <a:spcPts val="0"/>
              </a:spcBef>
              <a:defRPr/>
            </a:lvl5pPr>
            <a:lvl6pPr>
              <a:spcBef>
                <a:spcPts val="0"/>
              </a:spcBef>
              <a:defRPr/>
            </a:lvl6pPr>
            <a:lvl7pPr>
              <a:spcBef>
                <a:spcPts val="0"/>
              </a:spcBef>
              <a:defRPr/>
            </a:lvl7pPr>
            <a:lvl8pPr>
              <a:spcBef>
                <a:spcPts val="0"/>
              </a:spcBef>
              <a:defRPr/>
            </a:lvl8pPr>
            <a:lvl9pPr>
              <a:spcBef>
                <a:spcPts val="0"/>
              </a:spcBef>
              <a:defRPr/>
            </a:lvl9pPr>
          </a:lstStyle>
          <a:p/>
        </p:txBody>
      </p:sp>
      <p:sp>
        <p:nvSpPr>
          <p:cNvPr id="26" name="Shape 26"/>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One column text">
    <p:spTree>
      <p:nvGrpSpPr>
        <p:cNvPr id="27" name="Shape 27"/>
        <p:cNvGrpSpPr/>
        <p:nvPr/>
      </p:nvGrpSpPr>
      <p:grpSpPr>
        <a:xfrm>
          <a:off x="0" y="0"/>
          <a:ext cx="0" cy="0"/>
          <a:chOff x="0" y="0"/>
          <a:chExt cx="0" cy="0"/>
        </a:xfrm>
      </p:grpSpPr>
      <p:sp>
        <p:nvSpPr>
          <p:cNvPr id="28" name="Shape 28"/>
          <p:cNvSpPr txBox="1"/>
          <p:nvPr>
            <p:ph type="title"/>
          </p:nvPr>
        </p:nvSpPr>
        <p:spPr>
          <a:xfrm>
            <a:off x="311700" y="555600"/>
            <a:ext cx="2807999" cy="755699"/>
          </a:xfrm>
          <a:prstGeom prst="rect">
            <a:avLst/>
          </a:prstGeom>
        </p:spPr>
        <p:txBody>
          <a:bodyPr anchorCtr="0" anchor="b" bIns="91425" lIns="91425" rIns="91425" tIns="91425"/>
          <a:lstStyle>
            <a:lvl1pPr>
              <a:spcBef>
                <a:spcPts val="0"/>
              </a:spcBef>
              <a:buSzPct val="100000"/>
              <a:defRPr sz="2400"/>
            </a:lvl1pPr>
            <a:lvl2pPr>
              <a:spcBef>
                <a:spcPts val="0"/>
              </a:spcBef>
              <a:buSzPct val="100000"/>
              <a:defRPr sz="2400"/>
            </a:lvl2pPr>
            <a:lvl3pPr>
              <a:spcBef>
                <a:spcPts val="0"/>
              </a:spcBef>
              <a:buSzPct val="100000"/>
              <a:defRPr sz="2400"/>
            </a:lvl3pPr>
            <a:lvl4pPr>
              <a:spcBef>
                <a:spcPts val="0"/>
              </a:spcBef>
              <a:buSzPct val="100000"/>
              <a:defRPr sz="2400"/>
            </a:lvl4pPr>
            <a:lvl5pPr>
              <a:spcBef>
                <a:spcPts val="0"/>
              </a:spcBef>
              <a:buSzPct val="100000"/>
              <a:defRPr sz="2400"/>
            </a:lvl5pPr>
            <a:lvl6pPr>
              <a:spcBef>
                <a:spcPts val="0"/>
              </a:spcBef>
              <a:buSzPct val="100000"/>
              <a:defRPr sz="2400"/>
            </a:lvl6pPr>
            <a:lvl7pPr>
              <a:spcBef>
                <a:spcPts val="0"/>
              </a:spcBef>
              <a:buSzPct val="100000"/>
              <a:defRPr sz="2400"/>
            </a:lvl7pPr>
            <a:lvl8pPr>
              <a:spcBef>
                <a:spcPts val="0"/>
              </a:spcBef>
              <a:buSzPct val="100000"/>
              <a:defRPr sz="2400"/>
            </a:lvl8pPr>
            <a:lvl9pPr>
              <a:spcBef>
                <a:spcPts val="0"/>
              </a:spcBef>
              <a:buSzPct val="100000"/>
              <a:defRPr sz="2400"/>
            </a:lvl9pPr>
          </a:lstStyle>
          <a:p/>
        </p:txBody>
      </p:sp>
      <p:sp>
        <p:nvSpPr>
          <p:cNvPr id="29" name="Shape 29"/>
          <p:cNvSpPr txBox="1"/>
          <p:nvPr>
            <p:ph idx="1" type="body"/>
          </p:nvPr>
        </p:nvSpPr>
        <p:spPr>
          <a:xfrm>
            <a:off x="311700" y="1389600"/>
            <a:ext cx="2807999" cy="3179400"/>
          </a:xfrm>
          <a:prstGeom prst="rect">
            <a:avLst/>
          </a:prstGeom>
        </p:spPr>
        <p:txBody>
          <a:bodyPr anchorCtr="0" anchor="t" bIns="91425" lIns="91425" rIns="91425" tIns="91425"/>
          <a:lstStyle>
            <a:lvl1pPr>
              <a:spcBef>
                <a:spcPts val="0"/>
              </a:spcBef>
              <a:buSzPct val="100000"/>
              <a:defRPr sz="1200"/>
            </a:lvl1pPr>
            <a:lvl2pPr>
              <a:spcBef>
                <a:spcPts val="0"/>
              </a:spcBef>
              <a:buSzPct val="100000"/>
              <a:defRPr sz="1200"/>
            </a:lvl2pPr>
            <a:lvl3pPr>
              <a:spcBef>
                <a:spcPts val="0"/>
              </a:spcBef>
              <a:buSzPct val="100000"/>
              <a:defRPr sz="1200"/>
            </a:lvl3pPr>
            <a:lvl4pPr>
              <a:spcBef>
                <a:spcPts val="0"/>
              </a:spcBef>
              <a:buSzPct val="100000"/>
              <a:defRPr sz="1200"/>
            </a:lvl4pPr>
            <a:lvl5pPr>
              <a:spcBef>
                <a:spcPts val="0"/>
              </a:spcBef>
              <a:buSzPct val="100000"/>
              <a:defRPr sz="1200"/>
            </a:lvl5pPr>
            <a:lvl6pPr>
              <a:spcBef>
                <a:spcPts val="0"/>
              </a:spcBef>
              <a:buSzPct val="100000"/>
              <a:defRPr sz="1200"/>
            </a:lvl6pPr>
            <a:lvl7pPr>
              <a:spcBef>
                <a:spcPts val="0"/>
              </a:spcBef>
              <a:buSzPct val="100000"/>
              <a:defRPr sz="1200"/>
            </a:lvl7pPr>
            <a:lvl8pPr>
              <a:spcBef>
                <a:spcPts val="0"/>
              </a:spcBef>
              <a:buSzPct val="100000"/>
              <a:defRPr sz="1200"/>
            </a:lvl8pPr>
            <a:lvl9pPr>
              <a:spcBef>
                <a:spcPts val="0"/>
              </a:spcBef>
              <a:buSzPct val="100000"/>
              <a:defRPr sz="1200"/>
            </a:lvl9pPr>
          </a:lstStyle>
          <a:p/>
        </p:txBody>
      </p:sp>
      <p:sp>
        <p:nvSpPr>
          <p:cNvPr id="30" name="Shape 30"/>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Main point">
    <p:spTree>
      <p:nvGrpSpPr>
        <p:cNvPr id="31" name="Shape 31"/>
        <p:cNvGrpSpPr/>
        <p:nvPr/>
      </p:nvGrpSpPr>
      <p:grpSpPr>
        <a:xfrm>
          <a:off x="0" y="0"/>
          <a:ext cx="0" cy="0"/>
          <a:chOff x="0" y="0"/>
          <a:chExt cx="0" cy="0"/>
        </a:xfrm>
      </p:grpSpPr>
      <p:sp>
        <p:nvSpPr>
          <p:cNvPr id="32" name="Shape 32"/>
          <p:cNvSpPr txBox="1"/>
          <p:nvPr>
            <p:ph type="title"/>
          </p:nvPr>
        </p:nvSpPr>
        <p:spPr>
          <a:xfrm>
            <a:off x="490250" y="450150"/>
            <a:ext cx="6367800" cy="4090800"/>
          </a:xfrm>
          <a:prstGeom prst="rect">
            <a:avLst/>
          </a:prstGeom>
        </p:spPr>
        <p:txBody>
          <a:bodyPr anchorCtr="0" anchor="ctr" bIns="91425" lIns="91425" rIns="91425" tIns="91425"/>
          <a:lstStyle>
            <a:lvl1pPr>
              <a:spcBef>
                <a:spcPts val="0"/>
              </a:spcBef>
              <a:buSzPct val="100000"/>
              <a:defRPr sz="4800"/>
            </a:lvl1pPr>
            <a:lvl2pPr>
              <a:spcBef>
                <a:spcPts val="0"/>
              </a:spcBef>
              <a:buSzPct val="100000"/>
              <a:defRPr sz="4800"/>
            </a:lvl2pPr>
            <a:lvl3pPr>
              <a:spcBef>
                <a:spcPts val="0"/>
              </a:spcBef>
              <a:buSzPct val="100000"/>
              <a:defRPr sz="4800"/>
            </a:lvl3pPr>
            <a:lvl4pPr>
              <a:spcBef>
                <a:spcPts val="0"/>
              </a:spcBef>
              <a:buSzPct val="100000"/>
              <a:defRPr sz="4800"/>
            </a:lvl4pPr>
            <a:lvl5pPr>
              <a:spcBef>
                <a:spcPts val="0"/>
              </a:spcBef>
              <a:buSzPct val="100000"/>
              <a:defRPr sz="4800"/>
            </a:lvl5pPr>
            <a:lvl6pPr>
              <a:spcBef>
                <a:spcPts val="0"/>
              </a:spcBef>
              <a:buSzPct val="100000"/>
              <a:defRPr sz="4800"/>
            </a:lvl6pPr>
            <a:lvl7pPr>
              <a:spcBef>
                <a:spcPts val="0"/>
              </a:spcBef>
              <a:buSzPct val="100000"/>
              <a:defRPr sz="4800"/>
            </a:lvl7pPr>
            <a:lvl8pPr>
              <a:spcBef>
                <a:spcPts val="0"/>
              </a:spcBef>
              <a:buSzPct val="100000"/>
              <a:defRPr sz="4800"/>
            </a:lvl8pPr>
            <a:lvl9pPr>
              <a:spcBef>
                <a:spcPts val="0"/>
              </a:spcBef>
              <a:buSzPct val="100000"/>
              <a:defRPr sz="4800"/>
            </a:lvl9pPr>
          </a:lstStyle>
          <a:p/>
        </p:txBody>
      </p:sp>
      <p:sp>
        <p:nvSpPr>
          <p:cNvPr id="33" name="Shape 33"/>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Section title and description">
    <p:spTree>
      <p:nvGrpSpPr>
        <p:cNvPr id="34" name="Shape 34"/>
        <p:cNvGrpSpPr/>
        <p:nvPr/>
      </p:nvGrpSpPr>
      <p:grpSpPr>
        <a:xfrm>
          <a:off x="0" y="0"/>
          <a:ext cx="0" cy="0"/>
          <a:chOff x="0" y="0"/>
          <a:chExt cx="0" cy="0"/>
        </a:xfrm>
      </p:grpSpPr>
      <p:sp>
        <p:nvSpPr>
          <p:cNvPr id="35" name="Shape 35"/>
          <p:cNvSpPr/>
          <p:nvPr/>
        </p:nvSpPr>
        <p:spPr>
          <a:xfrm>
            <a:off x="4572000" y="25"/>
            <a:ext cx="4572000" cy="5143499"/>
          </a:xfrm>
          <a:prstGeom prst="rect">
            <a:avLst/>
          </a:prstGeom>
          <a:solidFill>
            <a:schemeClr val="dk2"/>
          </a:solidFill>
          <a:ln>
            <a:noFill/>
          </a:ln>
        </p:spPr>
        <p:txBody>
          <a:bodyPr anchorCtr="0" anchor="ctr" bIns="91425" lIns="91425" rIns="91425" tIns="91425">
            <a:noAutofit/>
          </a:bodyPr>
          <a:lstStyle/>
          <a:p>
            <a:pPr>
              <a:spcBef>
                <a:spcPts val="0"/>
              </a:spcBef>
              <a:buNone/>
            </a:pPr>
            <a:r>
              <a:t/>
            </a:r>
            <a:endParaRPr/>
          </a:p>
        </p:txBody>
      </p:sp>
      <p:sp>
        <p:nvSpPr>
          <p:cNvPr id="36" name="Shape 36"/>
          <p:cNvSpPr txBox="1"/>
          <p:nvPr>
            <p:ph type="title"/>
          </p:nvPr>
        </p:nvSpPr>
        <p:spPr>
          <a:xfrm>
            <a:off x="265500" y="1233175"/>
            <a:ext cx="4045199" cy="1482300"/>
          </a:xfrm>
          <a:prstGeom prst="rect">
            <a:avLst/>
          </a:prstGeom>
        </p:spPr>
        <p:txBody>
          <a:bodyPr anchorCtr="0" anchor="b" bIns="91425" lIns="91425" rIns="91425" tIns="91425"/>
          <a:lstStyle>
            <a:lvl1pPr algn="ctr">
              <a:spcBef>
                <a:spcPts val="0"/>
              </a:spcBef>
              <a:buSzPct val="100000"/>
              <a:defRPr sz="4200"/>
            </a:lvl1pPr>
            <a:lvl2pPr algn="ctr">
              <a:spcBef>
                <a:spcPts val="0"/>
              </a:spcBef>
              <a:buSzPct val="100000"/>
              <a:defRPr sz="4200"/>
            </a:lvl2pPr>
            <a:lvl3pPr algn="ctr">
              <a:spcBef>
                <a:spcPts val="0"/>
              </a:spcBef>
              <a:buSzPct val="100000"/>
              <a:defRPr sz="4200"/>
            </a:lvl3pPr>
            <a:lvl4pPr algn="ctr">
              <a:spcBef>
                <a:spcPts val="0"/>
              </a:spcBef>
              <a:buSzPct val="100000"/>
              <a:defRPr sz="4200"/>
            </a:lvl4pPr>
            <a:lvl5pPr algn="ctr">
              <a:spcBef>
                <a:spcPts val="0"/>
              </a:spcBef>
              <a:buSzPct val="100000"/>
              <a:defRPr sz="4200"/>
            </a:lvl5pPr>
            <a:lvl6pPr algn="ctr">
              <a:spcBef>
                <a:spcPts val="0"/>
              </a:spcBef>
              <a:buSzPct val="100000"/>
              <a:defRPr sz="4200"/>
            </a:lvl6pPr>
            <a:lvl7pPr algn="ctr">
              <a:spcBef>
                <a:spcPts val="0"/>
              </a:spcBef>
              <a:buSzPct val="100000"/>
              <a:defRPr sz="4200"/>
            </a:lvl7pPr>
            <a:lvl8pPr algn="ctr">
              <a:spcBef>
                <a:spcPts val="0"/>
              </a:spcBef>
              <a:buSzPct val="100000"/>
              <a:defRPr sz="4200"/>
            </a:lvl8pPr>
            <a:lvl9pPr algn="ctr">
              <a:spcBef>
                <a:spcPts val="0"/>
              </a:spcBef>
              <a:buSzPct val="100000"/>
              <a:defRPr sz="4200"/>
            </a:lvl9pPr>
          </a:lstStyle>
          <a:p/>
        </p:txBody>
      </p:sp>
      <p:sp>
        <p:nvSpPr>
          <p:cNvPr id="37" name="Shape 37"/>
          <p:cNvSpPr txBox="1"/>
          <p:nvPr>
            <p:ph idx="1" type="subTitle"/>
          </p:nvPr>
        </p:nvSpPr>
        <p:spPr>
          <a:xfrm>
            <a:off x="265500" y="2803075"/>
            <a:ext cx="4045199" cy="1235100"/>
          </a:xfrm>
          <a:prstGeom prst="rect">
            <a:avLst/>
          </a:prstGeom>
        </p:spPr>
        <p:txBody>
          <a:bodyPr anchorCtr="0" anchor="t" bIns="91425" lIns="91425" rIns="91425" tIns="91425"/>
          <a:lstStyle>
            <a:lvl1pPr algn="ctr">
              <a:lnSpc>
                <a:spcPct val="100000"/>
              </a:lnSpc>
              <a:spcBef>
                <a:spcPts val="0"/>
              </a:spcBef>
              <a:spcAft>
                <a:spcPts val="0"/>
              </a:spcAft>
              <a:buSzPct val="100000"/>
              <a:buNone/>
              <a:defRPr sz="2100"/>
            </a:lvl1pPr>
            <a:lvl2pPr algn="ctr">
              <a:lnSpc>
                <a:spcPct val="100000"/>
              </a:lnSpc>
              <a:spcBef>
                <a:spcPts val="0"/>
              </a:spcBef>
              <a:spcAft>
                <a:spcPts val="0"/>
              </a:spcAft>
              <a:buSzPct val="100000"/>
              <a:buNone/>
              <a:defRPr sz="2100"/>
            </a:lvl2pPr>
            <a:lvl3pPr algn="ctr">
              <a:lnSpc>
                <a:spcPct val="100000"/>
              </a:lnSpc>
              <a:spcBef>
                <a:spcPts val="0"/>
              </a:spcBef>
              <a:spcAft>
                <a:spcPts val="0"/>
              </a:spcAft>
              <a:buSzPct val="100000"/>
              <a:buNone/>
              <a:defRPr sz="2100"/>
            </a:lvl3pPr>
            <a:lvl4pPr algn="ctr">
              <a:lnSpc>
                <a:spcPct val="100000"/>
              </a:lnSpc>
              <a:spcBef>
                <a:spcPts val="0"/>
              </a:spcBef>
              <a:spcAft>
                <a:spcPts val="0"/>
              </a:spcAft>
              <a:buSzPct val="100000"/>
              <a:buNone/>
              <a:defRPr sz="2100"/>
            </a:lvl4pPr>
            <a:lvl5pPr algn="ctr">
              <a:lnSpc>
                <a:spcPct val="100000"/>
              </a:lnSpc>
              <a:spcBef>
                <a:spcPts val="0"/>
              </a:spcBef>
              <a:spcAft>
                <a:spcPts val="0"/>
              </a:spcAft>
              <a:buSzPct val="100000"/>
              <a:buNone/>
              <a:defRPr sz="2100"/>
            </a:lvl5pPr>
            <a:lvl6pPr algn="ctr">
              <a:lnSpc>
                <a:spcPct val="100000"/>
              </a:lnSpc>
              <a:spcBef>
                <a:spcPts val="0"/>
              </a:spcBef>
              <a:spcAft>
                <a:spcPts val="0"/>
              </a:spcAft>
              <a:buSzPct val="100000"/>
              <a:buNone/>
              <a:defRPr sz="2100"/>
            </a:lvl6pPr>
            <a:lvl7pPr algn="ctr">
              <a:lnSpc>
                <a:spcPct val="100000"/>
              </a:lnSpc>
              <a:spcBef>
                <a:spcPts val="0"/>
              </a:spcBef>
              <a:spcAft>
                <a:spcPts val="0"/>
              </a:spcAft>
              <a:buSzPct val="100000"/>
              <a:buNone/>
              <a:defRPr sz="2100"/>
            </a:lvl7pPr>
            <a:lvl8pPr algn="ctr">
              <a:lnSpc>
                <a:spcPct val="100000"/>
              </a:lnSpc>
              <a:spcBef>
                <a:spcPts val="0"/>
              </a:spcBef>
              <a:spcAft>
                <a:spcPts val="0"/>
              </a:spcAft>
              <a:buSzPct val="100000"/>
              <a:buNone/>
              <a:defRPr sz="2100"/>
            </a:lvl8pPr>
            <a:lvl9pPr algn="ctr">
              <a:lnSpc>
                <a:spcPct val="100000"/>
              </a:lnSpc>
              <a:spcBef>
                <a:spcPts val="0"/>
              </a:spcBef>
              <a:spcAft>
                <a:spcPts val="0"/>
              </a:spcAft>
              <a:buSzPct val="100000"/>
              <a:buNone/>
              <a:defRPr sz="2100"/>
            </a:lvl9pPr>
          </a:lstStyle>
          <a:p/>
        </p:txBody>
      </p:sp>
      <p:sp>
        <p:nvSpPr>
          <p:cNvPr id="38" name="Shape 38"/>
          <p:cNvSpPr txBox="1"/>
          <p:nvPr>
            <p:ph idx="2" type="body"/>
          </p:nvPr>
        </p:nvSpPr>
        <p:spPr>
          <a:xfrm>
            <a:off x="4939500" y="724200"/>
            <a:ext cx="3837000" cy="3695099"/>
          </a:xfrm>
          <a:prstGeom prst="rect">
            <a:avLst/>
          </a:prstGeom>
        </p:spPr>
        <p:txBody>
          <a:bodyPr anchorCtr="0" anchor="ctr" bIns="91425" lIns="91425" rIns="91425" tIns="91425"/>
          <a:lstStyle>
            <a:lvl1pPr>
              <a:spcBef>
                <a:spcPts val="0"/>
              </a:spcBef>
              <a:buClr>
                <a:schemeClr val="dk1"/>
              </a:buClr>
              <a:defRPr>
                <a:solidFill>
                  <a:schemeClr val="dk1"/>
                </a:solidFill>
              </a:defRPr>
            </a:lvl1pPr>
            <a:lvl2pPr>
              <a:spcBef>
                <a:spcPts val="0"/>
              </a:spcBef>
              <a:buClr>
                <a:schemeClr val="dk1"/>
              </a:buClr>
              <a:defRPr>
                <a:solidFill>
                  <a:schemeClr val="dk1"/>
                </a:solidFill>
              </a:defRPr>
            </a:lvl2pPr>
            <a:lvl3pPr>
              <a:spcBef>
                <a:spcPts val="0"/>
              </a:spcBef>
              <a:buClr>
                <a:schemeClr val="dk1"/>
              </a:buClr>
              <a:defRPr>
                <a:solidFill>
                  <a:schemeClr val="dk1"/>
                </a:solidFill>
              </a:defRPr>
            </a:lvl3pPr>
            <a:lvl4pPr>
              <a:spcBef>
                <a:spcPts val="0"/>
              </a:spcBef>
              <a:buClr>
                <a:schemeClr val="dk1"/>
              </a:buClr>
              <a:defRPr>
                <a:solidFill>
                  <a:schemeClr val="dk1"/>
                </a:solidFill>
              </a:defRPr>
            </a:lvl4pPr>
            <a:lvl5pPr>
              <a:spcBef>
                <a:spcPts val="0"/>
              </a:spcBef>
              <a:buClr>
                <a:schemeClr val="dk1"/>
              </a:buClr>
              <a:defRPr>
                <a:solidFill>
                  <a:schemeClr val="dk1"/>
                </a:solidFill>
              </a:defRPr>
            </a:lvl5pPr>
            <a:lvl6pPr>
              <a:spcBef>
                <a:spcPts val="0"/>
              </a:spcBef>
              <a:buClr>
                <a:schemeClr val="dk1"/>
              </a:buClr>
              <a:defRPr>
                <a:solidFill>
                  <a:schemeClr val="dk1"/>
                </a:solidFill>
              </a:defRPr>
            </a:lvl6pPr>
            <a:lvl7pPr>
              <a:spcBef>
                <a:spcPts val="0"/>
              </a:spcBef>
              <a:buClr>
                <a:schemeClr val="dk1"/>
              </a:buClr>
              <a:defRPr>
                <a:solidFill>
                  <a:schemeClr val="dk1"/>
                </a:solidFill>
              </a:defRPr>
            </a:lvl7pPr>
            <a:lvl8pPr>
              <a:spcBef>
                <a:spcPts val="0"/>
              </a:spcBef>
              <a:buClr>
                <a:schemeClr val="dk1"/>
              </a:buClr>
              <a:defRPr>
                <a:solidFill>
                  <a:schemeClr val="dk1"/>
                </a:solidFill>
              </a:defRPr>
            </a:lvl8pPr>
            <a:lvl9pPr>
              <a:spcBef>
                <a:spcPts val="0"/>
              </a:spcBef>
              <a:buClr>
                <a:schemeClr val="dk1"/>
              </a:buClr>
              <a:defRPr>
                <a:solidFill>
                  <a:schemeClr val="dk1"/>
                </a:solidFill>
              </a:defRPr>
            </a:lvl9pPr>
          </a:lstStyle>
          <a:p/>
        </p:txBody>
      </p:sp>
      <p:sp>
        <p:nvSpPr>
          <p:cNvPr id="39" name="Shape 39"/>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name="Caption">
    <p:spTree>
      <p:nvGrpSpPr>
        <p:cNvPr id="40" name="Shape 40"/>
        <p:cNvGrpSpPr/>
        <p:nvPr/>
      </p:nvGrpSpPr>
      <p:grpSpPr>
        <a:xfrm>
          <a:off x="0" y="0"/>
          <a:ext cx="0" cy="0"/>
          <a:chOff x="0" y="0"/>
          <a:chExt cx="0" cy="0"/>
        </a:xfrm>
      </p:grpSpPr>
      <p:sp>
        <p:nvSpPr>
          <p:cNvPr id="41" name="Shape 41"/>
          <p:cNvSpPr txBox="1"/>
          <p:nvPr>
            <p:ph idx="1" type="body"/>
          </p:nvPr>
        </p:nvSpPr>
        <p:spPr>
          <a:xfrm>
            <a:off x="311700" y="4230575"/>
            <a:ext cx="5998800" cy="605100"/>
          </a:xfrm>
          <a:prstGeom prst="rect">
            <a:avLst/>
          </a:prstGeom>
        </p:spPr>
        <p:txBody>
          <a:bodyPr anchorCtr="0" anchor="ctr" bIns="91425" lIns="91425" rIns="91425" tIns="91425"/>
          <a:lstStyle>
            <a:lvl1pPr>
              <a:lnSpc>
                <a:spcPct val="100000"/>
              </a:lnSpc>
              <a:spcBef>
                <a:spcPts val="0"/>
              </a:spcBef>
              <a:spcAft>
                <a:spcPts val="0"/>
              </a:spcAft>
              <a:buNone/>
              <a:defRPr/>
            </a:lvl1pPr>
          </a:lstStyle>
          <a:p/>
        </p:txBody>
      </p:sp>
      <p:sp>
        <p:nvSpPr>
          <p:cNvPr id="42" name="Shape 42"/>
          <p:cNvSpPr txBox="1"/>
          <p:nvPr>
            <p:ph idx="12" type="sldNum"/>
          </p:nvPr>
        </p:nvSpPr>
        <p:spPr>
          <a:xfrm>
            <a:off x="8472457" y="4663216"/>
            <a:ext cx="548699" cy="393600"/>
          </a:xfrm>
          <a:prstGeom prst="rect">
            <a:avLst/>
          </a:prstGeom>
        </p:spPr>
        <p:txBody>
          <a:bodyPr anchorCtr="0" anchor="ctr" bIns="91425" lIns="91425" rIns="91425" tIns="91425">
            <a:noAutofit/>
          </a:bodyPr>
          <a:lstStyle/>
          <a:p>
            <a:pPr>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4" name="Shape 4"/>
        <p:cNvGrpSpPr/>
        <p:nvPr/>
      </p:nvGrpSpPr>
      <p:grpSpPr>
        <a:xfrm>
          <a:off x="0" y="0"/>
          <a:ext cx="0" cy="0"/>
          <a:chOff x="0" y="0"/>
          <a:chExt cx="0" cy="0"/>
        </a:xfrm>
      </p:grpSpPr>
      <p:sp>
        <p:nvSpPr>
          <p:cNvPr id="5" name="Shape 5"/>
          <p:cNvSpPr txBox="1"/>
          <p:nvPr>
            <p:ph type="title"/>
          </p:nvPr>
        </p:nvSpPr>
        <p:spPr>
          <a:xfrm>
            <a:off x="311700" y="445025"/>
            <a:ext cx="8520599" cy="572699"/>
          </a:xfrm>
          <a:prstGeom prst="rect">
            <a:avLst/>
          </a:prstGeom>
          <a:noFill/>
          <a:ln>
            <a:noFill/>
          </a:ln>
        </p:spPr>
        <p:txBody>
          <a:bodyPr anchorCtr="0" anchor="t" bIns="91425" lIns="91425" rIns="91425" tIns="91425"/>
          <a:lstStyle>
            <a:lvl1pPr>
              <a:spcBef>
                <a:spcPts val="0"/>
              </a:spcBef>
              <a:buClr>
                <a:schemeClr val="dk1"/>
              </a:buClr>
              <a:buSzPct val="100000"/>
              <a:buNone/>
              <a:defRPr sz="2800">
                <a:solidFill>
                  <a:schemeClr val="dk1"/>
                </a:solidFill>
              </a:defRPr>
            </a:lvl1pPr>
            <a:lvl2pPr>
              <a:spcBef>
                <a:spcPts val="0"/>
              </a:spcBef>
              <a:buClr>
                <a:schemeClr val="dk1"/>
              </a:buClr>
              <a:buSzPct val="100000"/>
              <a:buNone/>
              <a:defRPr sz="2800">
                <a:solidFill>
                  <a:schemeClr val="dk1"/>
                </a:solidFill>
              </a:defRPr>
            </a:lvl2pPr>
            <a:lvl3pPr>
              <a:spcBef>
                <a:spcPts val="0"/>
              </a:spcBef>
              <a:buClr>
                <a:schemeClr val="dk1"/>
              </a:buClr>
              <a:buSzPct val="100000"/>
              <a:buNone/>
              <a:defRPr sz="2800">
                <a:solidFill>
                  <a:schemeClr val="dk1"/>
                </a:solidFill>
              </a:defRPr>
            </a:lvl3pPr>
            <a:lvl4pPr>
              <a:spcBef>
                <a:spcPts val="0"/>
              </a:spcBef>
              <a:buClr>
                <a:schemeClr val="dk1"/>
              </a:buClr>
              <a:buSzPct val="100000"/>
              <a:buNone/>
              <a:defRPr sz="2800">
                <a:solidFill>
                  <a:schemeClr val="dk1"/>
                </a:solidFill>
              </a:defRPr>
            </a:lvl4pPr>
            <a:lvl5pPr>
              <a:spcBef>
                <a:spcPts val="0"/>
              </a:spcBef>
              <a:buClr>
                <a:schemeClr val="dk1"/>
              </a:buClr>
              <a:buSzPct val="100000"/>
              <a:buNone/>
              <a:defRPr sz="2800">
                <a:solidFill>
                  <a:schemeClr val="dk1"/>
                </a:solidFill>
              </a:defRPr>
            </a:lvl5pPr>
            <a:lvl6pPr>
              <a:spcBef>
                <a:spcPts val="0"/>
              </a:spcBef>
              <a:buClr>
                <a:schemeClr val="dk1"/>
              </a:buClr>
              <a:buSzPct val="100000"/>
              <a:buNone/>
              <a:defRPr sz="2800">
                <a:solidFill>
                  <a:schemeClr val="dk1"/>
                </a:solidFill>
              </a:defRPr>
            </a:lvl6pPr>
            <a:lvl7pPr>
              <a:spcBef>
                <a:spcPts val="0"/>
              </a:spcBef>
              <a:buClr>
                <a:schemeClr val="dk1"/>
              </a:buClr>
              <a:buSzPct val="100000"/>
              <a:buNone/>
              <a:defRPr sz="2800">
                <a:solidFill>
                  <a:schemeClr val="dk1"/>
                </a:solidFill>
              </a:defRPr>
            </a:lvl7pPr>
            <a:lvl8pPr>
              <a:spcBef>
                <a:spcPts val="0"/>
              </a:spcBef>
              <a:buClr>
                <a:schemeClr val="dk1"/>
              </a:buClr>
              <a:buSzPct val="100000"/>
              <a:buNone/>
              <a:defRPr sz="2800">
                <a:solidFill>
                  <a:schemeClr val="dk1"/>
                </a:solidFill>
              </a:defRPr>
            </a:lvl8pPr>
            <a:lvl9pPr>
              <a:spcBef>
                <a:spcPts val="0"/>
              </a:spcBef>
              <a:buClr>
                <a:schemeClr val="dk1"/>
              </a:buClr>
              <a:buSzPct val="100000"/>
              <a:buNone/>
              <a:defRPr sz="2800">
                <a:solidFill>
                  <a:schemeClr val="dk1"/>
                </a:solidFill>
              </a:defRPr>
            </a:lvl9pPr>
          </a:lstStyle>
          <a:p/>
        </p:txBody>
      </p:sp>
      <p:sp>
        <p:nvSpPr>
          <p:cNvPr id="6" name="Shape 6"/>
          <p:cNvSpPr txBox="1"/>
          <p:nvPr>
            <p:ph idx="1" type="body"/>
          </p:nvPr>
        </p:nvSpPr>
        <p:spPr>
          <a:xfrm>
            <a:off x="311700" y="1152475"/>
            <a:ext cx="8520599" cy="3416400"/>
          </a:xfrm>
          <a:prstGeom prst="rect">
            <a:avLst/>
          </a:prstGeom>
          <a:noFill/>
          <a:ln>
            <a:noFill/>
          </a:ln>
        </p:spPr>
        <p:txBody>
          <a:bodyPr anchorCtr="0" anchor="t" bIns="91425" lIns="91425" rIns="91425" tIns="91425"/>
          <a:lstStyle>
            <a:lvl1pPr>
              <a:lnSpc>
                <a:spcPct val="115000"/>
              </a:lnSpc>
              <a:spcBef>
                <a:spcPts val="0"/>
              </a:spcBef>
              <a:spcAft>
                <a:spcPts val="1600"/>
              </a:spcAft>
              <a:buClr>
                <a:schemeClr val="lt2"/>
              </a:buClr>
              <a:buSzPct val="100000"/>
              <a:defRPr sz="1800">
                <a:solidFill>
                  <a:schemeClr val="lt2"/>
                </a:solidFill>
              </a:defRPr>
            </a:lvl1pPr>
            <a:lvl2pPr>
              <a:lnSpc>
                <a:spcPct val="115000"/>
              </a:lnSpc>
              <a:spcBef>
                <a:spcPts val="0"/>
              </a:spcBef>
              <a:spcAft>
                <a:spcPts val="1600"/>
              </a:spcAft>
              <a:buClr>
                <a:schemeClr val="lt2"/>
              </a:buClr>
              <a:defRPr>
                <a:solidFill>
                  <a:schemeClr val="lt2"/>
                </a:solidFill>
              </a:defRPr>
            </a:lvl2pPr>
            <a:lvl3pPr>
              <a:lnSpc>
                <a:spcPct val="115000"/>
              </a:lnSpc>
              <a:spcBef>
                <a:spcPts val="0"/>
              </a:spcBef>
              <a:spcAft>
                <a:spcPts val="1600"/>
              </a:spcAft>
              <a:buClr>
                <a:schemeClr val="lt2"/>
              </a:buClr>
              <a:defRPr>
                <a:solidFill>
                  <a:schemeClr val="lt2"/>
                </a:solidFill>
              </a:defRPr>
            </a:lvl3pPr>
            <a:lvl4pPr>
              <a:lnSpc>
                <a:spcPct val="115000"/>
              </a:lnSpc>
              <a:spcBef>
                <a:spcPts val="0"/>
              </a:spcBef>
              <a:spcAft>
                <a:spcPts val="1600"/>
              </a:spcAft>
              <a:buClr>
                <a:schemeClr val="lt2"/>
              </a:buClr>
              <a:defRPr>
                <a:solidFill>
                  <a:schemeClr val="lt2"/>
                </a:solidFill>
              </a:defRPr>
            </a:lvl4pPr>
            <a:lvl5pPr>
              <a:lnSpc>
                <a:spcPct val="115000"/>
              </a:lnSpc>
              <a:spcBef>
                <a:spcPts val="0"/>
              </a:spcBef>
              <a:spcAft>
                <a:spcPts val="1600"/>
              </a:spcAft>
              <a:buClr>
                <a:schemeClr val="lt2"/>
              </a:buClr>
              <a:defRPr>
                <a:solidFill>
                  <a:schemeClr val="lt2"/>
                </a:solidFill>
              </a:defRPr>
            </a:lvl5pPr>
            <a:lvl6pPr>
              <a:lnSpc>
                <a:spcPct val="115000"/>
              </a:lnSpc>
              <a:spcBef>
                <a:spcPts val="0"/>
              </a:spcBef>
              <a:spcAft>
                <a:spcPts val="1600"/>
              </a:spcAft>
              <a:buClr>
                <a:schemeClr val="lt2"/>
              </a:buClr>
              <a:defRPr>
                <a:solidFill>
                  <a:schemeClr val="lt2"/>
                </a:solidFill>
              </a:defRPr>
            </a:lvl6pPr>
            <a:lvl7pPr>
              <a:lnSpc>
                <a:spcPct val="115000"/>
              </a:lnSpc>
              <a:spcBef>
                <a:spcPts val="0"/>
              </a:spcBef>
              <a:spcAft>
                <a:spcPts val="1600"/>
              </a:spcAft>
              <a:buClr>
                <a:schemeClr val="lt2"/>
              </a:buClr>
              <a:defRPr>
                <a:solidFill>
                  <a:schemeClr val="lt2"/>
                </a:solidFill>
              </a:defRPr>
            </a:lvl7pPr>
            <a:lvl8pPr>
              <a:lnSpc>
                <a:spcPct val="115000"/>
              </a:lnSpc>
              <a:spcBef>
                <a:spcPts val="0"/>
              </a:spcBef>
              <a:spcAft>
                <a:spcPts val="1600"/>
              </a:spcAft>
              <a:buClr>
                <a:schemeClr val="lt2"/>
              </a:buClr>
              <a:defRPr>
                <a:solidFill>
                  <a:schemeClr val="lt2"/>
                </a:solidFill>
              </a:defRPr>
            </a:lvl8pPr>
            <a:lvl9pPr>
              <a:lnSpc>
                <a:spcPct val="115000"/>
              </a:lnSpc>
              <a:spcBef>
                <a:spcPts val="0"/>
              </a:spcBef>
              <a:spcAft>
                <a:spcPts val="1600"/>
              </a:spcAft>
              <a:buClr>
                <a:schemeClr val="lt2"/>
              </a:buClr>
              <a:defRPr>
                <a:solidFill>
                  <a:schemeClr val="lt2"/>
                </a:solidFill>
              </a:defRPr>
            </a:lvl9pPr>
          </a:lstStyle>
          <a:p/>
        </p:txBody>
      </p:sp>
      <p:sp>
        <p:nvSpPr>
          <p:cNvPr id="7" name="Shape 7"/>
          <p:cNvSpPr txBox="1"/>
          <p:nvPr>
            <p:ph idx="12" type="sldNum"/>
          </p:nvPr>
        </p:nvSpPr>
        <p:spPr>
          <a:xfrm>
            <a:off x="8472457" y="4663216"/>
            <a:ext cx="548699" cy="393600"/>
          </a:xfrm>
          <a:prstGeom prst="rect">
            <a:avLst/>
          </a:prstGeom>
          <a:noFill/>
          <a:ln>
            <a:noFill/>
          </a:ln>
        </p:spPr>
        <p:txBody>
          <a:bodyPr anchorCtr="0" anchor="ctr" bIns="91425" lIns="91425" rIns="91425" tIns="91425">
            <a:noAutofit/>
          </a:bodyPr>
          <a:lstStyle/>
          <a:p>
            <a:pPr algn="r">
              <a:spcBef>
                <a:spcPts val="0"/>
              </a:spcBef>
              <a:buNone/>
            </a:pPr>
            <a:fld id="{00000000-1234-1234-1234-123412341234}" type="slidenum">
              <a:rPr lang="en" sz="1000">
                <a:solidFill>
                  <a:schemeClr val="lt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p:titleStyle>
    <p:body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bodyStyle>
    <p:otherStyle>
      <a:defPPr marR="0" rtl="0" algn="l">
        <a:lnSpc>
          <a:spcPct val="100000"/>
        </a:lnSpc>
        <a:spcBef>
          <a:spcPts val="0"/>
        </a:spcBef>
        <a:spcAft>
          <a:spcPts val="0"/>
        </a:spcAft>
      </a:defPPr>
      <a:lvl1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1pPr>
      <a:lvl2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2pPr>
      <a:lvl3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3pPr>
      <a:lvl4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4pPr>
      <a:lvl5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5pPr>
      <a:lvl6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6pPr>
      <a:lvl7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7pPr>
      <a:lvl8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8pPr>
      <a:lvl9pPr marR="0" rtl="0" algn="l">
        <a:lnSpc>
          <a:spcPct val="100000"/>
        </a:lnSpc>
        <a:spcBef>
          <a:spcPts val="0"/>
        </a:spcBef>
        <a:spcAft>
          <a:spcPts val="0"/>
        </a:spcAft>
        <a:buNone/>
        <a:defRPr b="0" baseline="0" i="0" sz="1400" u="none" cap="none" strike="noStrike">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0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00.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0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2" name="Shape 52"/>
        <p:cNvGrpSpPr/>
        <p:nvPr/>
      </p:nvGrpSpPr>
      <p:grpSpPr>
        <a:xfrm>
          <a:off x="0" y="0"/>
          <a:ext cx="0" cy="0"/>
          <a:chOff x="0" y="0"/>
          <a:chExt cx="0" cy="0"/>
        </a:xfrm>
      </p:grpSpPr>
      <p:sp>
        <p:nvSpPr>
          <p:cNvPr id="53" name="Shape 53"/>
          <p:cNvSpPr txBox="1"/>
          <p:nvPr>
            <p:ph idx="1" type="subTitle"/>
          </p:nvPr>
        </p:nvSpPr>
        <p:spPr>
          <a:xfrm>
            <a:off x="207900" y="3113775"/>
            <a:ext cx="8520599" cy="1822200"/>
          </a:xfrm>
          <a:prstGeom prst="rect">
            <a:avLst/>
          </a:prstGeom>
        </p:spPr>
        <p:txBody>
          <a:bodyPr anchorCtr="0" anchor="t" bIns="91425" lIns="91425" rIns="91425" tIns="91425">
            <a:noAutofit/>
          </a:bodyPr>
          <a:lstStyle/>
          <a:p>
            <a:pPr rtl="0">
              <a:spcBef>
                <a:spcPts val="0"/>
              </a:spcBef>
              <a:buNone/>
            </a:pPr>
            <a:r>
              <a:rPr lang="en" sz="4800">
                <a:solidFill>
                  <a:srgbClr val="FFFFFF"/>
                </a:solidFill>
              </a:rPr>
              <a:t>Sprint 2</a:t>
            </a:r>
          </a:p>
          <a:p>
            <a:pPr>
              <a:spcBef>
                <a:spcPts val="0"/>
              </a:spcBef>
              <a:buNone/>
            </a:pPr>
            <a:r>
              <a:rPr lang="en" sz="3000">
                <a:solidFill>
                  <a:srgbClr val="FFFFFF"/>
                </a:solidFill>
              </a:rPr>
              <a:t>Kristen Bossio, Blake Edwards, Eric Neuls, Drew Pintus, and Brian Sopok </a:t>
            </a:r>
          </a:p>
        </p:txBody>
      </p:sp>
      <p:pic>
        <p:nvPicPr>
          <p:cNvPr id="54" name="Shape 54"/>
          <p:cNvPicPr preferRelativeResize="0"/>
          <p:nvPr/>
        </p:nvPicPr>
        <p:blipFill>
          <a:blip r:embed="rId3">
            <a:alphaModFix/>
          </a:blip>
          <a:stretch>
            <a:fillRect/>
          </a:stretch>
        </p:blipFill>
        <p:spPr>
          <a:xfrm>
            <a:off x="571500" y="290775"/>
            <a:ext cx="8001000" cy="2689558"/>
          </a:xfrm>
          <a:prstGeom prst="rect">
            <a:avLst/>
          </a:prstGeom>
          <a:noFill/>
          <a:ln>
            <a:noFill/>
          </a:ln>
        </p:spPr>
      </p:pic>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5" name="Shape 105"/>
        <p:cNvGrpSpPr/>
        <p:nvPr/>
      </p:nvGrpSpPr>
      <p:grpSpPr>
        <a:xfrm>
          <a:off x="0" y="0"/>
          <a:ext cx="0" cy="0"/>
          <a:chOff x="0" y="0"/>
          <a:chExt cx="0" cy="0"/>
        </a:xfrm>
      </p:grpSpPr>
      <p:sp>
        <p:nvSpPr>
          <p:cNvPr id="106" name="Shape 106"/>
          <p:cNvSpPr txBox="1"/>
          <p:nvPr>
            <p:ph type="title"/>
          </p:nvPr>
        </p:nvSpPr>
        <p:spPr>
          <a:xfrm>
            <a:off x="311700" y="445025"/>
            <a:ext cx="8520599" cy="572699"/>
          </a:xfrm>
          <a:prstGeom prst="rect">
            <a:avLst/>
          </a:prstGeom>
        </p:spPr>
        <p:txBody>
          <a:bodyPr anchorCtr="0" anchor="t" bIns="91425" lIns="91425" rIns="91425" tIns="91425">
            <a:noAutofit/>
          </a:bodyPr>
          <a:lstStyle/>
          <a:p>
            <a:pPr rtl="0">
              <a:spcBef>
                <a:spcPts val="0"/>
              </a:spcBef>
              <a:buNone/>
            </a:pPr>
            <a:r>
              <a:rPr lang="en" sz="3600"/>
              <a:t>Unit Test Cases</a:t>
            </a:r>
          </a:p>
          <a:p>
            <a:pPr>
              <a:spcBef>
                <a:spcPts val="0"/>
              </a:spcBef>
              <a:buNone/>
            </a:pPr>
            <a:r>
              <a:t/>
            </a:r>
            <a:endParaRPr/>
          </a:p>
        </p:txBody>
      </p:sp>
      <p:pic>
        <p:nvPicPr>
          <p:cNvPr id="107" name="Shape 107"/>
          <p:cNvPicPr preferRelativeResize="0"/>
          <p:nvPr/>
        </p:nvPicPr>
        <p:blipFill>
          <a:blip r:embed="rId3">
            <a:alphaModFix/>
          </a:blip>
          <a:stretch>
            <a:fillRect/>
          </a:stretch>
        </p:blipFill>
        <p:spPr>
          <a:xfrm>
            <a:off x="0" y="1482450"/>
            <a:ext cx="9144000" cy="2971800"/>
          </a:xfrm>
          <a:prstGeom prst="rect">
            <a:avLst/>
          </a:prstGeom>
          <a:noFill/>
          <a:ln>
            <a:noFill/>
          </a:ln>
        </p:spPr>
      </p:pic>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1" name="Shape 111"/>
        <p:cNvGrpSpPr/>
        <p:nvPr/>
      </p:nvGrpSpPr>
      <p:grpSpPr>
        <a:xfrm>
          <a:off x="0" y="0"/>
          <a:ext cx="0" cy="0"/>
          <a:chOff x="0" y="0"/>
          <a:chExt cx="0" cy="0"/>
        </a:xfrm>
      </p:grpSpPr>
      <p:pic>
        <p:nvPicPr>
          <p:cNvPr id="112" name="Shape 112"/>
          <p:cNvPicPr preferRelativeResize="0"/>
          <p:nvPr/>
        </p:nvPicPr>
        <p:blipFill>
          <a:blip r:embed="rId3">
            <a:alphaModFix/>
          </a:blip>
          <a:stretch>
            <a:fillRect/>
          </a:stretch>
        </p:blipFill>
        <p:spPr>
          <a:xfrm>
            <a:off x="461875" y="242825"/>
            <a:ext cx="8220249" cy="4657849"/>
          </a:xfrm>
          <a:prstGeom prst="rect">
            <a:avLst/>
          </a:prstGeom>
          <a:noFill/>
          <a:ln>
            <a:noFill/>
          </a:ln>
        </p:spPr>
      </p:pic>
      <p:sp>
        <p:nvSpPr>
          <p:cNvPr id="113" name="Shape 113"/>
          <p:cNvSpPr/>
          <p:nvPr/>
        </p:nvSpPr>
        <p:spPr>
          <a:xfrm>
            <a:off x="1538250" y="2691925"/>
            <a:ext cx="2187299" cy="1093499"/>
          </a:xfrm>
          <a:prstGeom prst="rect">
            <a:avLst/>
          </a:prstGeom>
          <a:solidFill>
            <a:schemeClr val="accent5"/>
          </a:solidFill>
          <a:ln>
            <a:noFill/>
          </a:ln>
        </p:spPr>
        <p:txBody>
          <a:bodyPr anchorCtr="0" anchor="ctr" bIns="91425" lIns="91425" rIns="91425" tIns="91425">
            <a:noAutofit/>
          </a:bodyPr>
          <a:lstStyle/>
          <a:p>
            <a:pPr>
              <a:spcBef>
                <a:spcPts val="0"/>
              </a:spcBef>
              <a:buNone/>
            </a:pPr>
            <a:r>
              <a:t/>
            </a:r>
            <a:endParaRPr/>
          </a:p>
        </p:txBody>
      </p:sp>
      <p:sp>
        <p:nvSpPr>
          <p:cNvPr id="114" name="Shape 114"/>
          <p:cNvSpPr txBox="1"/>
          <p:nvPr/>
        </p:nvSpPr>
        <p:spPr>
          <a:xfrm>
            <a:off x="1538250" y="2920225"/>
            <a:ext cx="2187299" cy="636900"/>
          </a:xfrm>
          <a:prstGeom prst="rect">
            <a:avLst/>
          </a:prstGeom>
          <a:noFill/>
          <a:ln>
            <a:noFill/>
          </a:ln>
        </p:spPr>
        <p:txBody>
          <a:bodyPr anchorCtr="0" anchor="t" bIns="91425" lIns="91425" rIns="91425" tIns="91425">
            <a:noAutofit/>
          </a:bodyPr>
          <a:lstStyle/>
          <a:p>
            <a:pPr>
              <a:spcBef>
                <a:spcPts val="0"/>
              </a:spcBef>
              <a:buNone/>
            </a:pPr>
            <a:r>
              <a:rPr lang="en" sz="3000"/>
              <a:t>Velocity: 11</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8" name="Shape 118"/>
        <p:cNvGrpSpPr/>
        <p:nvPr/>
      </p:nvGrpSpPr>
      <p:grpSpPr>
        <a:xfrm>
          <a:off x="0" y="0"/>
          <a:ext cx="0" cy="0"/>
          <a:chOff x="0" y="0"/>
          <a:chExt cx="0" cy="0"/>
        </a:xfrm>
      </p:grpSpPr>
      <p:sp>
        <p:nvSpPr>
          <p:cNvPr id="119" name="Shape 119"/>
          <p:cNvSpPr txBox="1"/>
          <p:nvPr>
            <p:ph type="title"/>
          </p:nvPr>
        </p:nvSpPr>
        <p:spPr>
          <a:xfrm>
            <a:off x="2626350" y="1765800"/>
            <a:ext cx="3891299" cy="1611899"/>
          </a:xfrm>
          <a:prstGeom prst="rect">
            <a:avLst/>
          </a:prstGeom>
        </p:spPr>
        <p:txBody>
          <a:bodyPr anchorCtr="0" anchor="t" bIns="91425" lIns="91425" rIns="91425" tIns="91425">
            <a:noAutofit/>
          </a:bodyPr>
          <a:lstStyle/>
          <a:p>
            <a:pPr>
              <a:spcBef>
                <a:spcPts val="0"/>
              </a:spcBef>
              <a:buNone/>
            </a:pPr>
            <a:r>
              <a:rPr lang="en" sz="9600"/>
              <a:t>DEMO</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3" name="Shape 123"/>
        <p:cNvGrpSpPr/>
        <p:nvPr/>
      </p:nvGrpSpPr>
      <p:grpSpPr>
        <a:xfrm>
          <a:off x="0" y="0"/>
          <a:ext cx="0" cy="0"/>
          <a:chOff x="0" y="0"/>
          <a:chExt cx="0" cy="0"/>
        </a:xfrm>
      </p:grpSpPr>
      <p:sp>
        <p:nvSpPr>
          <p:cNvPr id="124" name="Shape 124"/>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 sz="3600"/>
              <a:t>Action Items from Sprint 1 Retrospective</a:t>
            </a:r>
          </a:p>
        </p:txBody>
      </p:sp>
      <p:sp>
        <p:nvSpPr>
          <p:cNvPr id="125" name="Shape 125"/>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419100" lvl="0" marL="457200" rtl="0">
              <a:spcBef>
                <a:spcPts val="0"/>
              </a:spcBef>
              <a:buSzPct val="100000"/>
              <a:buAutoNum type="arabicPeriod"/>
            </a:pPr>
            <a:r>
              <a:rPr lang="en" sz="3000"/>
              <a:t>Schedule meetings more often</a:t>
            </a:r>
          </a:p>
          <a:p>
            <a:pPr indent="-419100" lvl="0" marL="457200" rtl="0">
              <a:spcBef>
                <a:spcPts val="0"/>
              </a:spcBef>
              <a:buSzPct val="100000"/>
              <a:buAutoNum type="arabicPeriod"/>
            </a:pPr>
            <a:r>
              <a:rPr lang="en" sz="3000"/>
              <a:t>Organize work earlier</a:t>
            </a:r>
          </a:p>
          <a:p>
            <a:pPr indent="-419100" lvl="0" marL="457200">
              <a:spcBef>
                <a:spcPts val="0"/>
              </a:spcBef>
              <a:buSzPct val="100000"/>
              <a:buAutoNum type="arabicPeriod"/>
            </a:pPr>
            <a:r>
              <a:rPr lang="en" sz="3000"/>
              <a:t>Use version control</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29" name="Shape 129"/>
        <p:cNvGrpSpPr/>
        <p:nvPr/>
      </p:nvGrpSpPr>
      <p:grpSpPr>
        <a:xfrm>
          <a:off x="0" y="0"/>
          <a:ext cx="0" cy="0"/>
          <a:chOff x="0" y="0"/>
          <a:chExt cx="0" cy="0"/>
        </a:xfrm>
      </p:grpSpPr>
      <p:sp>
        <p:nvSpPr>
          <p:cNvPr id="130" name="Shape 130"/>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 sz="3600"/>
              <a:t>Action Items for Sprint 3</a:t>
            </a:r>
          </a:p>
        </p:txBody>
      </p:sp>
      <p:sp>
        <p:nvSpPr>
          <p:cNvPr id="131" name="Shape 131"/>
          <p:cNvSpPr txBox="1"/>
          <p:nvPr>
            <p:ph idx="1" type="body"/>
          </p:nvPr>
        </p:nvSpPr>
        <p:spPr>
          <a:xfrm>
            <a:off x="311700" y="1152475"/>
            <a:ext cx="8520599" cy="3416400"/>
          </a:xfrm>
          <a:prstGeom prst="rect">
            <a:avLst/>
          </a:prstGeom>
        </p:spPr>
        <p:txBody>
          <a:bodyPr anchorCtr="0" anchor="t" bIns="91425" lIns="91425" rIns="91425" tIns="91425">
            <a:noAutofit/>
          </a:bodyPr>
          <a:lstStyle/>
          <a:p>
            <a:pPr indent="-228600" lvl="0" marL="457200" rtl="0">
              <a:spcBef>
                <a:spcPts val="0"/>
              </a:spcBef>
              <a:buSzPct val="100000"/>
            </a:pPr>
            <a:r>
              <a:rPr lang="en" sz="3000"/>
              <a:t>More frequent meetings with the client</a:t>
            </a:r>
          </a:p>
          <a:p>
            <a:pPr indent="-228600" lvl="0" marL="457200" rtl="0">
              <a:spcBef>
                <a:spcPts val="0"/>
              </a:spcBef>
              <a:buSzPct val="100000"/>
            </a:pPr>
            <a:r>
              <a:rPr lang="en" sz="3000"/>
              <a:t>Take on more story points </a:t>
            </a:r>
          </a:p>
          <a:p>
            <a:pPr indent="-228600" lvl="0" marL="457200" rtl="0">
              <a:spcBef>
                <a:spcPts val="0"/>
              </a:spcBef>
              <a:buSzPct val="100000"/>
            </a:pPr>
            <a:r>
              <a:rPr lang="en" sz="3000"/>
              <a:t>Adjust story points accurately for future user stories</a:t>
            </a: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5" name="Shape 135"/>
        <p:cNvGrpSpPr/>
        <p:nvPr/>
      </p:nvGrpSpPr>
      <p:grpSpPr>
        <a:xfrm>
          <a:off x="0" y="0"/>
          <a:ext cx="0" cy="0"/>
          <a:chOff x="0" y="0"/>
          <a:chExt cx="0" cy="0"/>
        </a:xfrm>
      </p:grpSpPr>
      <p:sp>
        <p:nvSpPr>
          <p:cNvPr id="136" name="Shape 136"/>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 sz="3600"/>
              <a:t>Feedback from Product Owner</a:t>
            </a:r>
          </a:p>
        </p:txBody>
      </p:sp>
      <p:sp>
        <p:nvSpPr>
          <p:cNvPr id="137" name="Shape 137"/>
          <p:cNvSpPr txBox="1"/>
          <p:nvPr>
            <p:ph idx="1" type="body"/>
          </p:nvPr>
        </p:nvSpPr>
        <p:spPr>
          <a:xfrm>
            <a:off x="216325" y="1152475"/>
            <a:ext cx="8760900" cy="3416400"/>
          </a:xfrm>
          <a:prstGeom prst="rect">
            <a:avLst/>
          </a:prstGeom>
        </p:spPr>
        <p:txBody>
          <a:bodyPr anchorCtr="0" anchor="t" bIns="91425" lIns="91425" rIns="91425" tIns="91425">
            <a:noAutofit/>
          </a:bodyPr>
          <a:lstStyle/>
          <a:p>
            <a:pPr indent="-419100" lvl="0" marL="457200" rtl="0">
              <a:spcBef>
                <a:spcPts val="0"/>
              </a:spcBef>
              <a:buSzPct val="100000"/>
              <a:buChar char="●"/>
            </a:pPr>
            <a:r>
              <a:rPr lang="en" sz="3000"/>
              <a:t>We completed what we set out to do for Sprint 2</a:t>
            </a:r>
          </a:p>
          <a:p>
            <a:pPr indent="-419100" lvl="0" marL="457200" rtl="0">
              <a:spcBef>
                <a:spcPts val="0"/>
              </a:spcBef>
              <a:buSzPct val="100000"/>
              <a:buChar char="●"/>
            </a:pPr>
            <a:r>
              <a:rPr lang="en" sz="3000"/>
              <a:t>There is a lot of functionality to add in future sprints, but what we have now is what he wanted</a:t>
            </a:r>
          </a:p>
        </p:txBody>
      </p:sp>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58" name="Shape 58"/>
        <p:cNvGrpSpPr/>
        <p:nvPr/>
      </p:nvGrpSpPr>
      <p:grpSpPr>
        <a:xfrm>
          <a:off x="0" y="0"/>
          <a:ext cx="0" cy="0"/>
          <a:chOff x="0" y="0"/>
          <a:chExt cx="0" cy="0"/>
        </a:xfrm>
      </p:grpSpPr>
      <p:sp>
        <p:nvSpPr>
          <p:cNvPr id="59" name="Shape 59"/>
          <p:cNvSpPr txBox="1"/>
          <p:nvPr>
            <p:ph type="title"/>
          </p:nvPr>
        </p:nvSpPr>
        <p:spPr>
          <a:xfrm>
            <a:off x="311700" y="288325"/>
            <a:ext cx="8520599" cy="729300"/>
          </a:xfrm>
          <a:prstGeom prst="rect">
            <a:avLst/>
          </a:prstGeom>
        </p:spPr>
        <p:txBody>
          <a:bodyPr anchorCtr="0" anchor="t" bIns="91425" lIns="91425" rIns="91425" tIns="91425">
            <a:noAutofit/>
          </a:bodyPr>
          <a:lstStyle/>
          <a:p>
            <a:pPr>
              <a:spcBef>
                <a:spcPts val="0"/>
              </a:spcBef>
              <a:buNone/>
            </a:pPr>
            <a:r>
              <a:rPr lang="en" sz="3600"/>
              <a:t>Project Overview</a:t>
            </a:r>
          </a:p>
        </p:txBody>
      </p:sp>
      <p:sp>
        <p:nvSpPr>
          <p:cNvPr id="60" name="Shape 60"/>
          <p:cNvSpPr txBox="1"/>
          <p:nvPr>
            <p:ph idx="1" type="body"/>
          </p:nvPr>
        </p:nvSpPr>
        <p:spPr>
          <a:xfrm>
            <a:off x="311700" y="913150"/>
            <a:ext cx="8520599" cy="3416400"/>
          </a:xfrm>
          <a:prstGeom prst="rect">
            <a:avLst/>
          </a:prstGeom>
        </p:spPr>
        <p:txBody>
          <a:bodyPr anchorCtr="0" anchor="t" bIns="91425" lIns="91425" rIns="91425" tIns="91425">
            <a:noAutofit/>
          </a:bodyPr>
          <a:lstStyle/>
          <a:p>
            <a:pPr rtl="0" algn="ctr">
              <a:lnSpc>
                <a:spcPct val="120000"/>
              </a:lnSpc>
              <a:spcBef>
                <a:spcPts val="0"/>
              </a:spcBef>
              <a:buNone/>
            </a:pPr>
            <a:r>
              <a:rPr lang="en" sz="3000">
                <a:solidFill>
                  <a:srgbClr val="F3F3F3"/>
                </a:solidFill>
                <a:latin typeface="Calibri"/>
                <a:ea typeface="Calibri"/>
                <a:cs typeface="Calibri"/>
                <a:sym typeface="Calibri"/>
              </a:rPr>
              <a:t>The purpose of the Firehouse Project is to improve efficiency within the firehouse in regards to how a call is handled. The software shall provide easily accessible information about the credentials of the firemen in the firehouse, enabling the fire captain to make quicker decisions about the balance of the fire trucks before attending to the emergency at hand.</a:t>
            </a:r>
          </a:p>
          <a:p>
            <a:pPr>
              <a:spcBef>
                <a:spcPts val="0"/>
              </a:spcBef>
              <a:buNone/>
            </a:pPr>
            <a:r>
              <a:t/>
            </a:r>
            <a:endParaRP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64" name="Shape 64"/>
        <p:cNvGrpSpPr/>
        <p:nvPr/>
      </p:nvGrpSpPr>
      <p:grpSpPr>
        <a:xfrm>
          <a:off x="0" y="0"/>
          <a:ext cx="0" cy="0"/>
          <a:chOff x="0" y="0"/>
          <a:chExt cx="0" cy="0"/>
        </a:xfrm>
      </p:grpSpPr>
      <p:sp>
        <p:nvSpPr>
          <p:cNvPr id="65" name="Shape 65"/>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 sz="3600"/>
              <a:t>User Story 1</a:t>
            </a:r>
          </a:p>
        </p:txBody>
      </p:sp>
      <p:sp>
        <p:nvSpPr>
          <p:cNvPr id="66" name="Shape 66"/>
          <p:cNvSpPr txBox="1"/>
          <p:nvPr>
            <p:ph idx="1" type="body"/>
          </p:nvPr>
        </p:nvSpPr>
        <p:spPr>
          <a:xfrm>
            <a:off x="311700" y="1152475"/>
            <a:ext cx="8520599" cy="3416400"/>
          </a:xfrm>
          <a:prstGeom prst="rect">
            <a:avLst/>
          </a:prstGeom>
        </p:spPr>
        <p:txBody>
          <a:bodyPr anchorCtr="0" anchor="t" bIns="91425" lIns="91425" rIns="91425" tIns="91425">
            <a:noAutofit/>
          </a:bodyPr>
          <a:lstStyle/>
          <a:p>
            <a:pPr algn="ctr">
              <a:spcBef>
                <a:spcPts val="0"/>
              </a:spcBef>
              <a:buNone/>
            </a:pPr>
            <a:r>
              <a:rPr lang="en" sz="3000"/>
              <a:t>As a fire officer I want to see the credentials of each fireman so that I can balance the firetrucks correctly.</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0" name="Shape 70"/>
        <p:cNvGrpSpPr/>
        <p:nvPr/>
      </p:nvGrpSpPr>
      <p:grpSpPr>
        <a:xfrm>
          <a:off x="0" y="0"/>
          <a:ext cx="0" cy="0"/>
          <a:chOff x="0" y="0"/>
          <a:chExt cx="0" cy="0"/>
        </a:xfrm>
      </p:grpSpPr>
      <p:sp>
        <p:nvSpPr>
          <p:cNvPr id="71" name="Shape 71"/>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 sz="3600"/>
              <a:t>Acceptance Criteria</a:t>
            </a:r>
          </a:p>
        </p:txBody>
      </p:sp>
      <p:sp>
        <p:nvSpPr>
          <p:cNvPr id="72" name="Shape 72"/>
          <p:cNvSpPr txBox="1"/>
          <p:nvPr>
            <p:ph idx="1" type="body"/>
          </p:nvPr>
        </p:nvSpPr>
        <p:spPr>
          <a:xfrm>
            <a:off x="0" y="1320700"/>
            <a:ext cx="9144000" cy="3294000"/>
          </a:xfrm>
          <a:prstGeom prst="rect">
            <a:avLst/>
          </a:prstGeom>
        </p:spPr>
        <p:txBody>
          <a:bodyPr anchorCtr="0" anchor="t" bIns="91425" lIns="91425" rIns="91425" tIns="91425">
            <a:noAutofit/>
          </a:bodyPr>
          <a:lstStyle/>
          <a:p>
            <a:pPr rtl="0">
              <a:lnSpc>
                <a:spcPct val="138000"/>
              </a:lnSpc>
              <a:spcBef>
                <a:spcPts val="0"/>
              </a:spcBef>
              <a:spcAft>
                <a:spcPts val="0"/>
              </a:spcAft>
              <a:buNone/>
            </a:pPr>
            <a:r>
              <a:rPr lang="en" sz="3000">
                <a:solidFill>
                  <a:schemeClr val="accent5"/>
                </a:solidFill>
              </a:rPr>
              <a:t>Given</a:t>
            </a:r>
            <a:r>
              <a:rPr lang="en" sz="3000"/>
              <a:t> that there are firefighters in the system</a:t>
            </a:r>
          </a:p>
          <a:p>
            <a:pPr indent="457200" marL="0" rtl="0">
              <a:lnSpc>
                <a:spcPct val="138000"/>
              </a:lnSpc>
              <a:spcBef>
                <a:spcPts val="0"/>
              </a:spcBef>
              <a:spcAft>
                <a:spcPts val="0"/>
              </a:spcAft>
              <a:buNone/>
            </a:pPr>
            <a:r>
              <a:rPr lang="en" sz="3000">
                <a:solidFill>
                  <a:schemeClr val="accent5"/>
                </a:solidFill>
              </a:rPr>
              <a:t>And</a:t>
            </a:r>
            <a:r>
              <a:rPr lang="en" sz="3000"/>
              <a:t> that they have credentials,</a:t>
            </a:r>
          </a:p>
          <a:p>
            <a:pPr indent="0" marL="457200" rtl="0">
              <a:lnSpc>
                <a:spcPct val="138000"/>
              </a:lnSpc>
              <a:spcBef>
                <a:spcPts val="0"/>
              </a:spcBef>
              <a:spcAft>
                <a:spcPts val="0"/>
              </a:spcAft>
              <a:buNone/>
            </a:pPr>
            <a:r>
              <a:rPr lang="en" sz="3000">
                <a:solidFill>
                  <a:schemeClr val="accent5"/>
                </a:solidFill>
              </a:rPr>
              <a:t>When</a:t>
            </a:r>
            <a:r>
              <a:rPr lang="en" sz="3000"/>
              <a:t> the fire officers go to balance the firetrucks,</a:t>
            </a:r>
          </a:p>
          <a:p>
            <a:pPr indent="0" marL="457200">
              <a:spcBef>
                <a:spcPts val="0"/>
              </a:spcBef>
              <a:buNone/>
            </a:pPr>
            <a:r>
              <a:rPr lang="en" sz="3000">
                <a:solidFill>
                  <a:schemeClr val="accent5"/>
                </a:solidFill>
              </a:rPr>
              <a:t>Then</a:t>
            </a:r>
            <a:r>
              <a:rPr lang="en" sz="3000"/>
              <a:t> the fire officers can see the credentials of the firefighters.</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76" name="Shape 76"/>
        <p:cNvGrpSpPr/>
        <p:nvPr/>
      </p:nvGrpSpPr>
      <p:grpSpPr>
        <a:xfrm>
          <a:off x="0" y="0"/>
          <a:ext cx="0" cy="0"/>
          <a:chOff x="0" y="0"/>
          <a:chExt cx="0" cy="0"/>
        </a:xfrm>
      </p:grpSpPr>
      <p:sp>
        <p:nvSpPr>
          <p:cNvPr id="77" name="Shape 77"/>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 sz="3600"/>
              <a:t>User Story 2</a:t>
            </a:r>
          </a:p>
        </p:txBody>
      </p:sp>
      <p:sp>
        <p:nvSpPr>
          <p:cNvPr id="78" name="Shape 78"/>
          <p:cNvSpPr txBox="1"/>
          <p:nvPr>
            <p:ph idx="1" type="body"/>
          </p:nvPr>
        </p:nvSpPr>
        <p:spPr>
          <a:xfrm>
            <a:off x="311700" y="1152475"/>
            <a:ext cx="8520599" cy="3416400"/>
          </a:xfrm>
          <a:prstGeom prst="rect">
            <a:avLst/>
          </a:prstGeom>
        </p:spPr>
        <p:txBody>
          <a:bodyPr anchorCtr="0" anchor="t" bIns="91425" lIns="91425" rIns="91425" tIns="91425">
            <a:noAutofit/>
          </a:bodyPr>
          <a:lstStyle/>
          <a:p>
            <a:pPr algn="ctr">
              <a:spcBef>
                <a:spcPts val="0"/>
              </a:spcBef>
              <a:buNone/>
            </a:pPr>
            <a:r>
              <a:rPr lang="en" sz="3000"/>
              <a:t>As a fire officer I want to be able to select a fireman and which truck I want to put said fireman on so that we can quickly respond to the call.</a:t>
            </a:r>
          </a:p>
        </p:txBody>
      </p:sp>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2" name="Shape 82"/>
        <p:cNvGrpSpPr/>
        <p:nvPr/>
      </p:nvGrpSpPr>
      <p:grpSpPr>
        <a:xfrm>
          <a:off x="0" y="0"/>
          <a:ext cx="0" cy="0"/>
          <a:chOff x="0" y="0"/>
          <a:chExt cx="0" cy="0"/>
        </a:xfrm>
      </p:grpSpPr>
      <p:sp>
        <p:nvSpPr>
          <p:cNvPr id="83" name="Shape 83"/>
          <p:cNvSpPr txBox="1"/>
          <p:nvPr>
            <p:ph type="title"/>
          </p:nvPr>
        </p:nvSpPr>
        <p:spPr>
          <a:xfrm>
            <a:off x="311700" y="48450"/>
            <a:ext cx="8520599" cy="572699"/>
          </a:xfrm>
          <a:prstGeom prst="rect">
            <a:avLst/>
          </a:prstGeom>
        </p:spPr>
        <p:txBody>
          <a:bodyPr anchorCtr="0" anchor="t" bIns="91425" lIns="91425" rIns="91425" tIns="91425">
            <a:noAutofit/>
          </a:bodyPr>
          <a:lstStyle/>
          <a:p>
            <a:pPr rtl="0">
              <a:spcBef>
                <a:spcPts val="0"/>
              </a:spcBef>
              <a:buNone/>
            </a:pPr>
            <a:r>
              <a:rPr lang="en" sz="3600"/>
              <a:t>Acceptance Criteria</a:t>
            </a:r>
          </a:p>
          <a:p>
            <a:pPr>
              <a:spcBef>
                <a:spcPts val="0"/>
              </a:spcBef>
              <a:buNone/>
            </a:pPr>
            <a:r>
              <a:t/>
            </a:r>
            <a:endParaRPr/>
          </a:p>
        </p:txBody>
      </p:sp>
      <p:sp>
        <p:nvSpPr>
          <p:cNvPr id="84" name="Shape 84"/>
          <p:cNvSpPr txBox="1"/>
          <p:nvPr>
            <p:ph idx="1" type="body"/>
          </p:nvPr>
        </p:nvSpPr>
        <p:spPr>
          <a:xfrm>
            <a:off x="180275" y="721050"/>
            <a:ext cx="9061200" cy="4314299"/>
          </a:xfrm>
          <a:prstGeom prst="rect">
            <a:avLst/>
          </a:prstGeom>
        </p:spPr>
        <p:txBody>
          <a:bodyPr anchorCtr="0" anchor="t" bIns="91425" lIns="91425" rIns="91425" tIns="91425">
            <a:noAutofit/>
          </a:bodyPr>
          <a:lstStyle/>
          <a:p>
            <a:pPr rtl="0">
              <a:lnSpc>
                <a:spcPct val="138000"/>
              </a:lnSpc>
              <a:spcBef>
                <a:spcPts val="0"/>
              </a:spcBef>
              <a:spcAft>
                <a:spcPts val="0"/>
              </a:spcAft>
              <a:buNone/>
            </a:pPr>
            <a:r>
              <a:rPr lang="en" sz="2600">
                <a:solidFill>
                  <a:schemeClr val="accent5"/>
                </a:solidFill>
              </a:rPr>
              <a:t>Given</a:t>
            </a:r>
            <a:r>
              <a:rPr lang="en" sz="2600"/>
              <a:t> that there is an emergency</a:t>
            </a:r>
          </a:p>
          <a:p>
            <a:pPr indent="457200" rtl="0">
              <a:lnSpc>
                <a:spcPct val="138000"/>
              </a:lnSpc>
              <a:spcBef>
                <a:spcPts val="0"/>
              </a:spcBef>
              <a:spcAft>
                <a:spcPts val="0"/>
              </a:spcAft>
              <a:buNone/>
            </a:pPr>
            <a:r>
              <a:rPr lang="en" sz="2600">
                <a:solidFill>
                  <a:schemeClr val="accent5"/>
                </a:solidFill>
              </a:rPr>
              <a:t>And</a:t>
            </a:r>
            <a:r>
              <a:rPr lang="en" sz="2600"/>
              <a:t> that there are fire trucks available</a:t>
            </a:r>
          </a:p>
          <a:p>
            <a:pPr indent="457200" rtl="0">
              <a:lnSpc>
                <a:spcPct val="138000"/>
              </a:lnSpc>
              <a:spcBef>
                <a:spcPts val="0"/>
              </a:spcBef>
              <a:spcAft>
                <a:spcPts val="0"/>
              </a:spcAft>
              <a:buNone/>
            </a:pPr>
            <a:r>
              <a:rPr lang="en" sz="2600">
                <a:solidFill>
                  <a:schemeClr val="accent5"/>
                </a:solidFill>
              </a:rPr>
              <a:t>And</a:t>
            </a:r>
            <a:r>
              <a:rPr lang="en" sz="2600"/>
              <a:t> that the selected fireman responded to the given call</a:t>
            </a:r>
          </a:p>
          <a:p>
            <a:pPr indent="457200" rtl="0">
              <a:lnSpc>
                <a:spcPct val="138000"/>
              </a:lnSpc>
              <a:spcBef>
                <a:spcPts val="0"/>
              </a:spcBef>
              <a:spcAft>
                <a:spcPts val="0"/>
              </a:spcAft>
              <a:buNone/>
            </a:pPr>
            <a:r>
              <a:rPr lang="en" sz="2600">
                <a:solidFill>
                  <a:schemeClr val="accent5"/>
                </a:solidFill>
              </a:rPr>
              <a:t>And</a:t>
            </a:r>
            <a:r>
              <a:rPr lang="en" sz="2600"/>
              <a:t> that there is space on the selected fire truck</a:t>
            </a:r>
          </a:p>
          <a:p>
            <a:pPr indent="0" marL="457200" rtl="0">
              <a:lnSpc>
                <a:spcPct val="138000"/>
              </a:lnSpc>
              <a:spcBef>
                <a:spcPts val="0"/>
              </a:spcBef>
              <a:spcAft>
                <a:spcPts val="0"/>
              </a:spcAft>
              <a:buNone/>
            </a:pPr>
            <a:r>
              <a:rPr lang="en" sz="2600">
                <a:solidFill>
                  <a:schemeClr val="accent5"/>
                </a:solidFill>
              </a:rPr>
              <a:t>When</a:t>
            </a:r>
            <a:r>
              <a:rPr lang="en" sz="2600"/>
              <a:t> the fire officers go to select a fireman and a          firetruck</a:t>
            </a:r>
          </a:p>
          <a:p>
            <a:pPr indent="0" marL="457200" rtl="0">
              <a:lnSpc>
                <a:spcPct val="138000"/>
              </a:lnSpc>
              <a:spcBef>
                <a:spcPts val="0"/>
              </a:spcBef>
              <a:spcAft>
                <a:spcPts val="0"/>
              </a:spcAft>
              <a:buNone/>
            </a:pPr>
            <a:r>
              <a:rPr lang="en" sz="2600">
                <a:solidFill>
                  <a:schemeClr val="accent5"/>
                </a:solidFill>
              </a:rPr>
              <a:t>Then</a:t>
            </a:r>
            <a:r>
              <a:rPr lang="en" sz="2600"/>
              <a:t> the fire officer is able to assign the fireman to the fire truck.</a:t>
            </a:r>
          </a:p>
          <a:p>
            <a:pPr>
              <a:spcBef>
                <a:spcPts val="0"/>
              </a:spcBef>
              <a:buNone/>
            </a:pPr>
            <a:r>
              <a:t/>
            </a:r>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8" name="Shape 88"/>
        <p:cNvGrpSpPr/>
        <p:nvPr/>
      </p:nvGrpSpPr>
      <p:grpSpPr>
        <a:xfrm>
          <a:off x="0" y="0"/>
          <a:ext cx="0" cy="0"/>
          <a:chOff x="0" y="0"/>
          <a:chExt cx="0" cy="0"/>
        </a:xfrm>
      </p:grpSpPr>
      <p:sp>
        <p:nvSpPr>
          <p:cNvPr id="89" name="Shape 89"/>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 sz="3600"/>
              <a:t>User Story 3</a:t>
            </a:r>
          </a:p>
        </p:txBody>
      </p:sp>
      <p:sp>
        <p:nvSpPr>
          <p:cNvPr id="90" name="Shape 90"/>
          <p:cNvSpPr txBox="1"/>
          <p:nvPr>
            <p:ph idx="1" type="body"/>
          </p:nvPr>
        </p:nvSpPr>
        <p:spPr>
          <a:xfrm>
            <a:off x="311700" y="1152475"/>
            <a:ext cx="8520599" cy="3416400"/>
          </a:xfrm>
          <a:prstGeom prst="rect">
            <a:avLst/>
          </a:prstGeom>
        </p:spPr>
        <p:txBody>
          <a:bodyPr anchorCtr="0" anchor="t" bIns="91425" lIns="91425" rIns="91425" tIns="91425">
            <a:noAutofit/>
          </a:bodyPr>
          <a:lstStyle/>
          <a:p>
            <a:pPr algn="ctr">
              <a:spcBef>
                <a:spcPts val="0"/>
              </a:spcBef>
              <a:buNone/>
            </a:pPr>
            <a:r>
              <a:rPr lang="en" sz="3000"/>
              <a:t>As a fire officer, I want to see call information on the screen so that I can accurately respond to the call.</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4" name="Shape 94"/>
        <p:cNvGrpSpPr/>
        <p:nvPr/>
      </p:nvGrpSpPr>
      <p:grpSpPr>
        <a:xfrm>
          <a:off x="0" y="0"/>
          <a:ext cx="0" cy="0"/>
          <a:chOff x="0" y="0"/>
          <a:chExt cx="0" cy="0"/>
        </a:xfrm>
      </p:grpSpPr>
      <p:sp>
        <p:nvSpPr>
          <p:cNvPr id="95" name="Shape 95"/>
          <p:cNvSpPr txBox="1"/>
          <p:nvPr>
            <p:ph type="title"/>
          </p:nvPr>
        </p:nvSpPr>
        <p:spPr>
          <a:xfrm>
            <a:off x="311700" y="445025"/>
            <a:ext cx="8520599" cy="572699"/>
          </a:xfrm>
          <a:prstGeom prst="rect">
            <a:avLst/>
          </a:prstGeom>
        </p:spPr>
        <p:txBody>
          <a:bodyPr anchorCtr="0" anchor="t" bIns="91425" lIns="91425" rIns="91425" tIns="91425">
            <a:noAutofit/>
          </a:bodyPr>
          <a:lstStyle/>
          <a:p>
            <a:pPr>
              <a:spcBef>
                <a:spcPts val="0"/>
              </a:spcBef>
              <a:buNone/>
            </a:pPr>
            <a:r>
              <a:rPr lang="en" sz="3600"/>
              <a:t>Acceptance Criteria</a:t>
            </a:r>
          </a:p>
        </p:txBody>
      </p:sp>
      <p:sp>
        <p:nvSpPr>
          <p:cNvPr id="96" name="Shape 96"/>
          <p:cNvSpPr txBox="1"/>
          <p:nvPr>
            <p:ph idx="1" type="body"/>
          </p:nvPr>
        </p:nvSpPr>
        <p:spPr>
          <a:xfrm>
            <a:off x="311700" y="1152475"/>
            <a:ext cx="8520599" cy="3416400"/>
          </a:xfrm>
          <a:prstGeom prst="rect">
            <a:avLst/>
          </a:prstGeom>
        </p:spPr>
        <p:txBody>
          <a:bodyPr anchorCtr="0" anchor="t" bIns="91425" lIns="91425" rIns="91425" tIns="91425">
            <a:noAutofit/>
          </a:bodyPr>
          <a:lstStyle/>
          <a:p>
            <a:pPr rtl="0">
              <a:lnSpc>
                <a:spcPct val="100000"/>
              </a:lnSpc>
              <a:spcBef>
                <a:spcPts val="0"/>
              </a:spcBef>
              <a:buNone/>
            </a:pPr>
            <a:r>
              <a:rPr lang="en" sz="3000">
                <a:solidFill>
                  <a:schemeClr val="accent5"/>
                </a:solidFill>
              </a:rPr>
              <a:t>Given</a:t>
            </a:r>
            <a:r>
              <a:rPr lang="en" sz="3000"/>
              <a:t> that there is an active call</a:t>
            </a:r>
          </a:p>
          <a:p>
            <a:pPr indent="0" marL="457200" rtl="0">
              <a:lnSpc>
                <a:spcPct val="100000"/>
              </a:lnSpc>
              <a:spcBef>
                <a:spcPts val="0"/>
              </a:spcBef>
              <a:buNone/>
            </a:pPr>
            <a:r>
              <a:rPr lang="en" sz="3000">
                <a:solidFill>
                  <a:schemeClr val="accent5"/>
                </a:solidFill>
              </a:rPr>
              <a:t>When</a:t>
            </a:r>
            <a:r>
              <a:rPr lang="en" sz="3000"/>
              <a:t> the fire officer goes to assign firefighters to fire trucks</a:t>
            </a:r>
          </a:p>
          <a:p>
            <a:pPr indent="0" marL="457200">
              <a:lnSpc>
                <a:spcPct val="100000"/>
              </a:lnSpc>
              <a:spcBef>
                <a:spcPts val="0"/>
              </a:spcBef>
              <a:buNone/>
            </a:pPr>
            <a:r>
              <a:rPr lang="en" sz="3000">
                <a:solidFill>
                  <a:schemeClr val="accent5"/>
                </a:solidFill>
              </a:rPr>
              <a:t>Then</a:t>
            </a:r>
            <a:r>
              <a:rPr lang="en" sz="3000"/>
              <a:t> the call information will be displayed at the top of the page</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0" name="Shape 100"/>
        <p:cNvGrpSpPr/>
        <p:nvPr/>
      </p:nvGrpSpPr>
      <p:grpSpPr>
        <a:xfrm>
          <a:off x="0" y="0"/>
          <a:ext cx="0" cy="0"/>
          <a:chOff x="0" y="0"/>
          <a:chExt cx="0" cy="0"/>
        </a:xfrm>
      </p:grpSpPr>
      <p:pic>
        <p:nvPicPr>
          <p:cNvPr id="101" name="Shape 101"/>
          <p:cNvPicPr preferRelativeResize="0"/>
          <p:nvPr/>
        </p:nvPicPr>
        <p:blipFill>
          <a:blip r:embed="rId3">
            <a:alphaModFix/>
          </a:blip>
          <a:stretch>
            <a:fillRect/>
          </a:stretch>
        </p:blipFill>
        <p:spPr>
          <a:xfrm>
            <a:off x="989200" y="122087"/>
            <a:ext cx="7165600" cy="4899324"/>
          </a:xfrm>
          <a:prstGeom prst="rect">
            <a:avLst/>
          </a:prstGeom>
          <a:noFill/>
          <a:ln>
            <a:noFill/>
          </a:ln>
        </p:spPr>
      </p:pic>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dark-2">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