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 I’m Kevin, I’m Catherine, I’m Wateek, and I’m Uros. We are //NoComment. Overview of the project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oraserv.cs.siena.edu/~perm_team4_2016/team_project_merge/login.php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Sprint 3 Overview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//No Comment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Kevin Danaher, Wateek Jones,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Catherine Sullivan, and Uros Antic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Sprint 3 User Stories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As a professor, I want to be able to create an assignment so that I can assign it to a course.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 a student, I want to be able to access an assignment so that way I can see what assignments I have to do.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 a student I want to be able to open the assignment so that way I can see the problems in the assignment.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As a professor, I want to be able to create a course so that I can add student.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Sprint 3 Burndown Chart</a:t>
            </a:r>
          </a:p>
        </p:txBody>
      </p:sp>
      <p:pic>
        <p:nvPicPr>
          <p:cNvPr id="72" name="Shape 7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750" y="1220974"/>
            <a:ext cx="7742325" cy="367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Velocity Measurement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Sprint 1 - 10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Sprint 2 - 22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Sprint 3 - 16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Velocity - 16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Improvements for Sprint 3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Hammered down the critical path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Made substantial progress on the critical path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Took on more work for the sprint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Refined previous work from the past sprints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Worked on communication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Had more contact with client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Had meetings with Team Fun to discuss front and backend connections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Demo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