
<file path=[Content_Types].xml><?xml version="1.0" encoding="utf-8"?>
<Types xmlns="http://schemas.openxmlformats.org/package/2006/content-types">
  <Default ContentType="application/vnd.openxmlformats-package.relationships+xml" Extension="rels"/>
  <Default ContentType="image/png" Extension="png"/>
  <Default ContentType="application/xml" Extension="xml"/>
  <Default ContentType="image/gif" Extension="gif"/>
  <Override ContentType="application/vnd.openxmlformats-officedocument.presentationml.slideLayout+xml" PartName="/ppt/slideLayouts/slideLayout1.xml"/>
  <Override ContentType="application/vnd.openxmlformats-officedocument.presentationml.slideLayout+xml" PartName="/ppt/slideLayouts/slideLayout8.xml"/>
  <Override ContentType="application/vnd.openxmlformats-officedocument.presentationml.slideLayout+xml" PartName="/ppt/slideLayouts/slideLayout7.xml"/>
  <Override ContentType="application/vnd.openxmlformats-officedocument.presentationml.slideLayout+xml" PartName="/ppt/slideLayouts/slideLayout3.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Layout+xml" PartName="/ppt/slideLayouts/slideLayout9.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20.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24.xml"/>
  <Override ContentType="application/vnd.openxmlformats-officedocument.presentationml.notesSlide+xml" PartName="/ppt/notesSlides/notesSlide17.xml"/>
  <Override ContentType="application/vnd.openxmlformats-officedocument.presentationml.notesSlide+xml" PartName="/ppt/notesSlides/notesSlide25.xml"/>
  <Override ContentType="application/vnd.openxmlformats-officedocument.presentationml.notesSlide+xml" PartName="/ppt/notesSlides/notesSlide1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31.xml"/>
  <Override ContentType="application/vnd.openxmlformats-officedocument.presentationml.notesSlide+xml" PartName="/ppt/notesSlides/notesSlide22.xml"/>
  <Override ContentType="application/vnd.openxmlformats-officedocument.presentationml.notesSlide+xml" PartName="/ppt/notesSlides/notesSlide13.xml"/>
  <Override ContentType="application/vnd.openxmlformats-officedocument.presentationml.notesSlide+xml" PartName="/ppt/notesSlides/notesSlide27.xml"/>
  <Override ContentType="application/vnd.openxmlformats-officedocument.presentationml.notesSlide+xml" PartName="/ppt/notesSlides/notesSlide16.xml"/>
  <Override ContentType="application/vnd.openxmlformats-officedocument.presentationml.notesSlide+xml" PartName="/ppt/notesSlides/notesSlide12.xml"/>
  <Override ContentType="application/vnd.openxmlformats-officedocument.presentationml.notesSlide+xml" PartName="/ppt/notesSlides/notesSlide3.xml"/>
  <Override ContentType="application/vnd.openxmlformats-officedocument.presentationml.notesSlide+xml" PartName="/ppt/notesSlides/notesSlide1.xml"/>
  <Override ContentType="application/vnd.openxmlformats-officedocument.presentationml.notesSlide+xml" PartName="/ppt/notesSlides/notesSlide15.xml"/>
  <Override ContentType="application/vnd.openxmlformats-officedocument.presentationml.notesSlide+xml" PartName="/ppt/notesSlides/notesSlide6.xml"/>
  <Override ContentType="application/vnd.openxmlformats-officedocument.presentationml.notesSlide+xml" PartName="/ppt/notesSlides/notesSlide28.xml"/>
  <Override ContentType="application/vnd.openxmlformats-officedocument.presentationml.notesSlide+xml" PartName="/ppt/notesSlides/notesSlide26.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23.xml"/>
  <Override ContentType="application/vnd.openxmlformats-officedocument.presentationml.notesSlide+xml" PartName="/ppt/notesSlides/notesSlide29.xml"/>
  <Override ContentType="application/vnd.openxmlformats-officedocument.presentationml.notesSlide+xml" PartName="/ppt/notesSlides/notesSlide19.xml"/>
  <Override ContentType="application/vnd.openxmlformats-officedocument.presentationml.notesSlide+xml" PartName="/ppt/notesSlides/notesSlide30.xml"/>
  <Override ContentType="application/vnd.openxmlformats-officedocument.presentationml.notesSlide+xml" PartName="/ppt/notesSlides/notesSlide21.xml"/>
  <Override ContentType="application/vnd.openxmlformats-officedocument.presentationml.notesSlide+xml" PartName="/ppt/notesSlides/notesSlide1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6.xml"/>
  <Override ContentType="application/vnd.openxmlformats-officedocument.presentationml.slide+xml" PartName="/ppt/slides/slide21.xml"/>
  <Override ContentType="application/vnd.openxmlformats-officedocument.presentationml.slide+xml" PartName="/ppt/slides/slide2.xml"/>
  <Override ContentType="application/vnd.openxmlformats-officedocument.presentationml.slide+xml" PartName="/ppt/slides/slide26.xml"/>
  <Override ContentType="application/vnd.openxmlformats-officedocument.presentationml.slide+xml" PartName="/ppt/slides/slide25.xml"/>
  <Override ContentType="application/vnd.openxmlformats-officedocument.presentationml.slide+xml" PartName="/ppt/slides/slide6.xml"/>
  <Override ContentType="application/vnd.openxmlformats-officedocument.presentationml.slide+xml" PartName="/ppt/slides/slide3.xml"/>
  <Override ContentType="application/vnd.openxmlformats-officedocument.presentationml.slide+xml" PartName="/ppt/slides/slide17.xml"/>
  <Override ContentType="application/vnd.openxmlformats-officedocument.presentationml.slide+xml" PartName="/ppt/slides/slide24.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31.xml"/>
  <Override ContentType="application/vnd.openxmlformats-officedocument.presentationml.slide+xml" PartName="/ppt/slides/slide1.xml"/>
  <Override ContentType="application/vnd.openxmlformats-officedocument.presentationml.slide+xml" PartName="/ppt/slides/slide20.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9.xml"/>
  <Override ContentType="application/vnd.openxmlformats-officedocument.presentationml.slide+xml" PartName="/ppt/slides/slide9.xml"/>
  <Override ContentType="application/vnd.openxmlformats-officedocument.presentationml.slide+xml" PartName="/ppt/slides/slide18.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30.xml"/>
  <Override ContentType="application/vnd.openxmlformats-officedocument.presentationml.slide+xml" PartName="/ppt/slides/slide8.xml"/>
  <Override ContentType="application/vnd.openxmlformats-officedocument.presentationml.slide+xml" PartName="/ppt/slides/slide27.xml"/>
  <Override ContentType="application/vnd.openxmlformats-officedocument.presentationml.slide+xml" PartName="/ppt/slides/slide19.xml"/>
  <Override ContentType="application/vnd.openxmlformats-officedocument.presentationml.slide+xml" PartName="/ppt/slides/slide28.xml"/>
  <Override ContentType="application/vnd.openxmlformats-officedocument.presentationml.slide+xml" PartName="/ppt/slides/slide4.xml"/>
  <Override ContentType="application/vnd.openxmlformats-officedocument.presentationml.slide+xml" PartName="/ppt/slides/slide14.xml"/>
  <Override ContentType="application/vnd.openxmlformats-officedocument.presentationml.slide+xml" PartName="/ppt/slides/slide5.xml"/>
  <Override ContentType="application/vnd.openxmlformats-officedocument.presentationml.slide+xml" PartName="/ppt/slides/slide22.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Lst>
  <p:sldSz cy="68580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9" Type="http://schemas.openxmlformats.org/officeDocument/2006/relationships/slide" Target="slides/slide14.xml"/><Relationship Id="rId36" Type="http://schemas.openxmlformats.org/officeDocument/2006/relationships/slide" Target="slides/slide31.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30" Type="http://schemas.openxmlformats.org/officeDocument/2006/relationships/slide" Target="slides/slide25.xml"/><Relationship Id="rId12" Type="http://schemas.openxmlformats.org/officeDocument/2006/relationships/slide" Target="slides/slide7.xml"/><Relationship Id="rId31" Type="http://schemas.openxmlformats.org/officeDocument/2006/relationships/slide" Target="slides/slide26.xml"/><Relationship Id="rId13" Type="http://schemas.openxmlformats.org/officeDocument/2006/relationships/slide" Target="slides/slide8.xml"/><Relationship Id="rId10" Type="http://schemas.openxmlformats.org/officeDocument/2006/relationships/slide" Target="slides/slide5.xml"/><Relationship Id="rId11" Type="http://schemas.openxmlformats.org/officeDocument/2006/relationships/slide" Target="slides/slide6.xml"/><Relationship Id="rId34" Type="http://schemas.openxmlformats.org/officeDocument/2006/relationships/slide" Target="slides/slide29.xml"/><Relationship Id="rId35" Type="http://schemas.openxmlformats.org/officeDocument/2006/relationships/slide" Target="slides/slide30.xml"/><Relationship Id="rId32" Type="http://schemas.openxmlformats.org/officeDocument/2006/relationships/slide" Target="slides/slide27.xml"/><Relationship Id="rId33" Type="http://schemas.openxmlformats.org/officeDocument/2006/relationships/slide" Target="slides/slide28.xml"/><Relationship Id="rId29" Type="http://schemas.openxmlformats.org/officeDocument/2006/relationships/slide" Target="slides/slide2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 Type="http://schemas.openxmlformats.org/officeDocument/2006/relationships/presProps" Target="presProps.xml"/><Relationship Id="rId21" Type="http://schemas.openxmlformats.org/officeDocument/2006/relationships/slide" Target="slides/slide16.xml"/><Relationship Id="rId1" Type="http://schemas.openxmlformats.org/officeDocument/2006/relationships/theme" Target="theme/theme3.xml"/><Relationship Id="rId22" Type="http://schemas.openxmlformats.org/officeDocument/2006/relationships/slide" Target="slides/slide17.xml"/><Relationship Id="rId4" Type="http://schemas.openxmlformats.org/officeDocument/2006/relationships/slideMaster" Target="slideMasters/slideMaster1.xml"/><Relationship Id="rId23" Type="http://schemas.openxmlformats.org/officeDocument/2006/relationships/slide" Target="slides/slide18.xml"/><Relationship Id="rId3" Type="http://schemas.openxmlformats.org/officeDocument/2006/relationships/tableStyles" Target="tableStyles.xml"/><Relationship Id="rId24" Type="http://schemas.openxmlformats.org/officeDocument/2006/relationships/slide" Target="slides/slide19.xml"/><Relationship Id="rId20" Type="http://schemas.openxmlformats.org/officeDocument/2006/relationships/slide" Target="slides/slide15.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x="0" y="0"/>
          <a:ext cx="0" cy="0"/>
          <a:chOff x="0" y="0"/>
          <a:chExt cx="0" cy="0"/>
        </a:xfrm>
      </p:grpSpPr>
      <p:sp>
        <p:nvSpPr>
          <p:cNvPr id="2" name="Shape 2"/>
          <p:cNvSpPr txBox="1"/>
          <p:nvPr>
            <p:ph idx="2" type="hdr"/>
          </p:nvPr>
        </p:nvSpPr>
        <p:spPr>
          <a:xfrm>
            <a:off x="0" y="0"/>
            <a:ext cx="2971799" cy="457200"/>
          </a:xfrm>
          <a:prstGeom prst="rect">
            <a:avLst/>
          </a:prstGeom>
          <a:noFill/>
          <a:ln>
            <a:noFill/>
          </a:ln>
        </p:spPr>
        <p:txBody>
          <a:bodyPr anchorCtr="0" anchor="t" bIns="91425" lIns="91425" rIns="91425" tIns="91425"/>
          <a:lstStyle>
            <a:lvl1pPr indent="0" marL="0" marR="0" rtl="0" algn="l">
              <a:spcBef>
                <a:spcPts val="0"/>
              </a:spcBef>
              <a:spcAft>
                <a:spcPts val="0"/>
              </a:spcAft>
              <a:defRPr/>
            </a:lvl1pPr>
            <a:lvl2pPr indent="0" marL="457200" marR="0" rtl="0" algn="l">
              <a:spcBef>
                <a:spcPts val="0"/>
              </a:spcBef>
              <a:spcAft>
                <a:spcPts val="0"/>
              </a:spcAft>
              <a:defRPr/>
            </a:lvl2pPr>
            <a:lvl3pPr indent="0" marL="914400" marR="0" rtl="0" algn="l">
              <a:spcBef>
                <a:spcPts val="0"/>
              </a:spcBef>
              <a:spcAft>
                <a:spcPts val="0"/>
              </a:spcAft>
              <a:defRPr/>
            </a:lvl3pPr>
            <a:lvl4pPr indent="0" marL="1371600" marR="0" rtl="0" algn="l">
              <a:spcBef>
                <a:spcPts val="0"/>
              </a:spcBef>
              <a:spcAft>
                <a:spcPts val="0"/>
              </a:spcAft>
              <a:defRPr/>
            </a:lvl4pPr>
            <a:lvl5pPr indent="0" marL="1828800" marR="0" rtl="0" algn="l">
              <a:spcBef>
                <a:spcPts val="0"/>
              </a:spcBef>
              <a:spcAft>
                <a:spcPts val="0"/>
              </a:spcAft>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 name="Shape 3"/>
          <p:cNvSpPr txBox="1"/>
          <p:nvPr/>
        </p:nvSpPr>
        <p:spPr>
          <a:xfrm>
            <a:off x="3884612" y="0"/>
            <a:ext cx="2971799" cy="457200"/>
          </a:xfrm>
          <a:prstGeom prst="rect">
            <a:avLst/>
          </a:prstGeom>
          <a:noFill/>
          <a:ln>
            <a:noFill/>
          </a:ln>
        </p:spPr>
        <p:txBody>
          <a:bodyPr anchorCtr="0" anchor="t" bIns="91425" lIns="91425" rIns="91425" tIns="91425">
            <a:noAutofit/>
          </a:bodyPr>
          <a:lstStyle/>
          <a:p>
            <a:pPr indent="0" lvl="0" marL="0" marR="0" rtl="0" algn="r">
              <a:spcBef>
                <a:spcPts val="0"/>
              </a:spcBef>
              <a:spcAft>
                <a:spcPts val="0"/>
              </a:spcAft>
              <a:buNone/>
            </a:pPr>
            <a:r>
              <a:t/>
            </a:r>
            <a:endParaRPr b="0" baseline="0" i="0" sz="1400" u="none" cap="none" strike="noStrike">
              <a:solidFill>
                <a:srgbClr val="000000"/>
              </a:solidFill>
              <a:latin typeface="Arial"/>
              <a:ea typeface="Arial"/>
              <a:cs typeface="Arial"/>
              <a:sym typeface="Arial"/>
            </a:endParaRPr>
          </a:p>
        </p:txBody>
      </p:sp>
      <p:sp>
        <p:nvSpPr>
          <p:cNvPr id="4" name="Shape 4"/>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5" name="Shape 5"/>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marL="0" marR="0" rtl="0" algn="l">
              <a:spcBef>
                <a:spcPts val="0"/>
              </a:spcBef>
              <a:spcAft>
                <a:spcPts val="0"/>
              </a:spcAft>
              <a:defRPr/>
            </a:lvl1pPr>
            <a:lvl2pPr indent="0" marL="457200" marR="0" rtl="0" algn="l">
              <a:spcBef>
                <a:spcPts val="0"/>
              </a:spcBef>
              <a:spcAft>
                <a:spcPts val="0"/>
              </a:spcAft>
              <a:defRPr/>
            </a:lvl2pPr>
            <a:lvl3pPr indent="0" marL="914400" marR="0" rtl="0" algn="l">
              <a:spcBef>
                <a:spcPts val="0"/>
              </a:spcBef>
              <a:spcAft>
                <a:spcPts val="0"/>
              </a:spcAft>
              <a:defRPr/>
            </a:lvl3pPr>
            <a:lvl4pPr indent="0" marL="1371600" marR="0" rtl="0" algn="l">
              <a:spcBef>
                <a:spcPts val="0"/>
              </a:spcBef>
              <a:spcAft>
                <a:spcPts val="0"/>
              </a:spcAft>
              <a:defRPr/>
            </a:lvl4pPr>
            <a:lvl5pPr indent="0" marL="1828800" marR="0" rtl="0" algn="l">
              <a:spcBef>
                <a:spcPts val="0"/>
              </a:spcBef>
              <a:spcAft>
                <a:spcPts val="0"/>
              </a:spcAft>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 name="Shape 6"/>
          <p:cNvSpPr txBox="1"/>
          <p:nvPr/>
        </p:nvSpPr>
        <p:spPr>
          <a:xfrm>
            <a:off x="0" y="8685213"/>
            <a:ext cx="2971799" cy="457200"/>
          </a:xfrm>
          <a:prstGeom prst="rect">
            <a:avLst/>
          </a:prstGeom>
          <a:noFill/>
          <a:ln>
            <a:noFill/>
          </a:ln>
        </p:spPr>
        <p:txBody>
          <a:bodyPr anchorCtr="0" anchor="b" bIns="91425" lIns="91425" rIns="91425" tIns="91425">
            <a:noAutofit/>
          </a:bodyPr>
          <a:lstStyle/>
          <a:p>
            <a:pPr indent="0" lvl="0" marL="0" marR="0" rtl="0" algn="l">
              <a:spcBef>
                <a:spcPts val="0"/>
              </a:spcBef>
              <a:spcAft>
                <a:spcPts val="0"/>
              </a:spcAft>
              <a:buNone/>
            </a:pPr>
            <a:r>
              <a:t/>
            </a:r>
            <a:endParaRPr b="0" baseline="0" i="0" sz="1400" u="none" cap="none" strike="noStrike">
              <a:solidFill>
                <a:srgbClr val="000000"/>
              </a:solidFill>
              <a:latin typeface="Arial"/>
              <a:ea typeface="Arial"/>
              <a:cs typeface="Arial"/>
              <a:sym typeface="Arial"/>
            </a:endParaRPr>
          </a:p>
        </p:txBody>
      </p:sp>
      <p:sp>
        <p:nvSpPr>
          <p:cNvPr id="7" name="Shape 7"/>
          <p:cNvSpPr txBox="1"/>
          <p:nvPr>
            <p:ph idx="12" type="sldNum"/>
          </p:nvPr>
        </p:nvSpPr>
        <p:spPr>
          <a:xfrm>
            <a:off x="3884612" y="8685213"/>
            <a:ext cx="2971799" cy="457200"/>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0" lvl="1" marL="4572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0" lvl="2" marL="9144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endParaRPr>
          </a:p>
          <a:p>
            <a:pPr indent="0" lvl="3" marL="13716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0" lvl="4" marL="18288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0" lvl="4" marL="18288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endParaRPr>
          </a:p>
          <a:p>
            <a:pPr indent="0" lvl="4" marL="182880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0" lvl="4" marL="182880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0" lvl="4" marL="182880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Kevin</a:t>
            </a:r>
          </a:p>
        </p:txBody>
      </p:sp>
      <p:sp>
        <p:nvSpPr>
          <p:cNvPr id="110" name="Shape 11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8" name="Shape 208"/>
        <p:cNvGrpSpPr/>
        <p:nvPr/>
      </p:nvGrpSpPr>
      <p:grpSpPr>
        <a:xfrm>
          <a:off x="0" y="0"/>
          <a:ext cx="0" cy="0"/>
          <a:chOff x="0" y="0"/>
          <a:chExt cx="0" cy="0"/>
        </a:xfrm>
      </p:grpSpPr>
      <p:sp>
        <p:nvSpPr>
          <p:cNvPr id="209" name="Shape 209"/>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Justin</a:t>
            </a:r>
          </a:p>
        </p:txBody>
      </p:sp>
      <p:sp>
        <p:nvSpPr>
          <p:cNvPr id="210" name="Shape 21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Justin</a:t>
            </a:r>
          </a:p>
        </p:txBody>
      </p:sp>
      <p:sp>
        <p:nvSpPr>
          <p:cNvPr id="218" name="Shape 2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4" name="Shape 224"/>
        <p:cNvGrpSpPr/>
        <p:nvPr/>
      </p:nvGrpSpPr>
      <p:grpSpPr>
        <a:xfrm>
          <a:off x="0" y="0"/>
          <a:ext cx="0" cy="0"/>
          <a:chOff x="0" y="0"/>
          <a:chExt cx="0" cy="0"/>
        </a:xfrm>
      </p:grpSpPr>
      <p:sp>
        <p:nvSpPr>
          <p:cNvPr id="225" name="Shape 225"/>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Justin</a:t>
            </a:r>
          </a:p>
        </p:txBody>
      </p:sp>
      <p:sp>
        <p:nvSpPr>
          <p:cNvPr id="226" name="Shape 2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Justin</a:t>
            </a:r>
          </a:p>
        </p:txBody>
      </p:sp>
      <p:sp>
        <p:nvSpPr>
          <p:cNvPr id="234" name="Shape 2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Justin</a:t>
            </a:r>
          </a:p>
        </p:txBody>
      </p:sp>
      <p:sp>
        <p:nvSpPr>
          <p:cNvPr id="242" name="Shape 2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8" name="Shape 248"/>
        <p:cNvGrpSpPr/>
        <p:nvPr/>
      </p:nvGrpSpPr>
      <p:grpSpPr>
        <a:xfrm>
          <a:off x="0" y="0"/>
          <a:ext cx="0" cy="0"/>
          <a:chOff x="0" y="0"/>
          <a:chExt cx="0" cy="0"/>
        </a:xfrm>
      </p:grpSpPr>
      <p:sp>
        <p:nvSpPr>
          <p:cNvPr id="249" name="Shape 249"/>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Justin</a:t>
            </a:r>
          </a:p>
        </p:txBody>
      </p:sp>
      <p:sp>
        <p:nvSpPr>
          <p:cNvPr id="250" name="Shape 25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6" name="Shape 256"/>
        <p:cNvGrpSpPr/>
        <p:nvPr/>
      </p:nvGrpSpPr>
      <p:grpSpPr>
        <a:xfrm>
          <a:off x="0" y="0"/>
          <a:ext cx="0" cy="0"/>
          <a:chOff x="0" y="0"/>
          <a:chExt cx="0" cy="0"/>
        </a:xfrm>
      </p:grpSpPr>
      <p:sp>
        <p:nvSpPr>
          <p:cNvPr id="257" name="Shape 25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Justin</a:t>
            </a:r>
          </a:p>
        </p:txBody>
      </p:sp>
      <p:sp>
        <p:nvSpPr>
          <p:cNvPr id="258" name="Shape 25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4" name="Shape 264"/>
        <p:cNvGrpSpPr/>
        <p:nvPr/>
      </p:nvGrpSpPr>
      <p:grpSpPr>
        <a:xfrm>
          <a:off x="0" y="0"/>
          <a:ext cx="0" cy="0"/>
          <a:chOff x="0" y="0"/>
          <a:chExt cx="0" cy="0"/>
        </a:xfrm>
      </p:grpSpPr>
      <p:sp>
        <p:nvSpPr>
          <p:cNvPr id="265" name="Shape 265"/>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Justin</a:t>
            </a:r>
          </a:p>
        </p:txBody>
      </p:sp>
      <p:sp>
        <p:nvSpPr>
          <p:cNvPr id="266" name="Shape 2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0" name="Shape 280"/>
        <p:cNvGrpSpPr/>
        <p:nvPr/>
      </p:nvGrpSpPr>
      <p:grpSpPr>
        <a:xfrm>
          <a:off x="0" y="0"/>
          <a:ext cx="0" cy="0"/>
          <a:chOff x="0" y="0"/>
          <a:chExt cx="0" cy="0"/>
        </a:xfrm>
      </p:grpSpPr>
      <p:sp>
        <p:nvSpPr>
          <p:cNvPr id="281" name="Shape 281"/>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Sara</a:t>
            </a:r>
          </a:p>
        </p:txBody>
      </p:sp>
      <p:sp>
        <p:nvSpPr>
          <p:cNvPr id="282" name="Shape 2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7" name="Shape 287"/>
        <p:cNvGrpSpPr/>
        <p:nvPr/>
      </p:nvGrpSpPr>
      <p:grpSpPr>
        <a:xfrm>
          <a:off x="0" y="0"/>
          <a:ext cx="0" cy="0"/>
          <a:chOff x="0" y="0"/>
          <a:chExt cx="0" cy="0"/>
        </a:xfrm>
      </p:grpSpPr>
      <p:sp>
        <p:nvSpPr>
          <p:cNvPr id="288" name="Shape 28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100">
                <a:solidFill>
                  <a:schemeClr val="dk1"/>
                </a:solidFill>
              </a:rPr>
              <a:t>Sara</a:t>
            </a:r>
          </a:p>
        </p:txBody>
      </p:sp>
      <p:sp>
        <p:nvSpPr>
          <p:cNvPr id="289" name="Shape 2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Kevin</a:t>
            </a:r>
          </a:p>
        </p:txBody>
      </p:sp>
      <p:sp>
        <p:nvSpPr>
          <p:cNvPr id="117" name="Shape 1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4" name="Shape 294"/>
        <p:cNvGrpSpPr/>
        <p:nvPr/>
      </p:nvGrpSpPr>
      <p:grpSpPr>
        <a:xfrm>
          <a:off x="0" y="0"/>
          <a:ext cx="0" cy="0"/>
          <a:chOff x="0" y="0"/>
          <a:chExt cx="0" cy="0"/>
        </a:xfrm>
      </p:grpSpPr>
      <p:sp>
        <p:nvSpPr>
          <p:cNvPr id="295" name="Shape 295"/>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100">
                <a:solidFill>
                  <a:schemeClr val="dk1"/>
                </a:solidFill>
              </a:rPr>
              <a:t>Sara</a:t>
            </a:r>
          </a:p>
        </p:txBody>
      </p:sp>
      <p:sp>
        <p:nvSpPr>
          <p:cNvPr id="296" name="Shape 29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1" name="Shape 301"/>
        <p:cNvGrpSpPr/>
        <p:nvPr/>
      </p:nvGrpSpPr>
      <p:grpSpPr>
        <a:xfrm>
          <a:off x="0" y="0"/>
          <a:ext cx="0" cy="0"/>
          <a:chOff x="0" y="0"/>
          <a:chExt cx="0" cy="0"/>
        </a:xfrm>
      </p:grpSpPr>
      <p:sp>
        <p:nvSpPr>
          <p:cNvPr id="302" name="Shape 30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100">
                <a:solidFill>
                  <a:schemeClr val="dk1"/>
                </a:solidFill>
              </a:rPr>
              <a:t>Sara</a:t>
            </a:r>
          </a:p>
        </p:txBody>
      </p:sp>
      <p:sp>
        <p:nvSpPr>
          <p:cNvPr id="303" name="Shape 30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7" name="Shape 317"/>
        <p:cNvGrpSpPr/>
        <p:nvPr/>
      </p:nvGrpSpPr>
      <p:grpSpPr>
        <a:xfrm>
          <a:off x="0" y="0"/>
          <a:ext cx="0" cy="0"/>
          <a:chOff x="0" y="0"/>
          <a:chExt cx="0" cy="0"/>
        </a:xfrm>
      </p:grpSpPr>
      <p:sp>
        <p:nvSpPr>
          <p:cNvPr id="318" name="Shape 31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Sara</a:t>
            </a:r>
          </a:p>
        </p:txBody>
      </p:sp>
      <p:sp>
        <p:nvSpPr>
          <p:cNvPr id="319" name="Shape 31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4" name="Shape 324"/>
        <p:cNvGrpSpPr/>
        <p:nvPr/>
      </p:nvGrpSpPr>
      <p:grpSpPr>
        <a:xfrm>
          <a:off x="0" y="0"/>
          <a:ext cx="0" cy="0"/>
          <a:chOff x="0" y="0"/>
          <a:chExt cx="0" cy="0"/>
        </a:xfrm>
      </p:grpSpPr>
      <p:sp>
        <p:nvSpPr>
          <p:cNvPr id="325" name="Shape 325"/>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lvl="0" rtl="0">
              <a:lnSpc>
                <a:spcPct val="115000"/>
              </a:lnSpc>
              <a:spcBef>
                <a:spcPts val="0"/>
              </a:spcBef>
              <a:buNone/>
            </a:pPr>
            <a:r>
              <a:rPr lang="en-US" sz="1100">
                <a:solidFill>
                  <a:schemeClr val="dk1"/>
                </a:solidFill>
              </a:rPr>
              <a:t>Sara</a:t>
            </a:r>
          </a:p>
        </p:txBody>
      </p:sp>
      <p:sp>
        <p:nvSpPr>
          <p:cNvPr id="326" name="Shape 3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0" name="Shape 340"/>
        <p:cNvGrpSpPr/>
        <p:nvPr/>
      </p:nvGrpSpPr>
      <p:grpSpPr>
        <a:xfrm>
          <a:off x="0" y="0"/>
          <a:ext cx="0" cy="0"/>
          <a:chOff x="0" y="0"/>
          <a:chExt cx="0" cy="0"/>
        </a:xfrm>
      </p:grpSpPr>
      <p:sp>
        <p:nvSpPr>
          <p:cNvPr id="341" name="Shape 341"/>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Emma and Dave</a:t>
            </a:r>
          </a:p>
        </p:txBody>
      </p:sp>
      <p:sp>
        <p:nvSpPr>
          <p:cNvPr id="342" name="Shape 3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7" name="Shape 347"/>
        <p:cNvGrpSpPr/>
        <p:nvPr/>
      </p:nvGrpSpPr>
      <p:grpSpPr>
        <a:xfrm>
          <a:off x="0" y="0"/>
          <a:ext cx="0" cy="0"/>
          <a:chOff x="0" y="0"/>
          <a:chExt cx="0" cy="0"/>
        </a:xfrm>
      </p:grpSpPr>
      <p:sp>
        <p:nvSpPr>
          <p:cNvPr id="348" name="Shape 34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Emma and Dave</a:t>
            </a:r>
          </a:p>
        </p:txBody>
      </p:sp>
      <p:sp>
        <p:nvSpPr>
          <p:cNvPr id="349" name="Shape 3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3" name="Shape 363"/>
        <p:cNvGrpSpPr/>
        <p:nvPr/>
      </p:nvGrpSpPr>
      <p:grpSpPr>
        <a:xfrm>
          <a:off x="0" y="0"/>
          <a:ext cx="0" cy="0"/>
          <a:chOff x="0" y="0"/>
          <a:chExt cx="0" cy="0"/>
        </a:xfrm>
      </p:grpSpPr>
      <p:sp>
        <p:nvSpPr>
          <p:cNvPr id="364" name="Shape 364"/>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Emma and Dave</a:t>
            </a:r>
          </a:p>
        </p:txBody>
      </p:sp>
      <p:sp>
        <p:nvSpPr>
          <p:cNvPr id="365" name="Shape 3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0" name="Shape 370"/>
        <p:cNvGrpSpPr/>
        <p:nvPr/>
      </p:nvGrpSpPr>
      <p:grpSpPr>
        <a:xfrm>
          <a:off x="0" y="0"/>
          <a:ext cx="0" cy="0"/>
          <a:chOff x="0" y="0"/>
          <a:chExt cx="0" cy="0"/>
        </a:xfrm>
      </p:grpSpPr>
      <p:sp>
        <p:nvSpPr>
          <p:cNvPr id="371" name="Shape 371"/>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lvl="0" rtl="0">
              <a:lnSpc>
                <a:spcPct val="115000"/>
              </a:lnSpc>
              <a:spcBef>
                <a:spcPts val="0"/>
              </a:spcBef>
              <a:buNone/>
            </a:pPr>
            <a:r>
              <a:rPr lang="en-US" sz="1100">
                <a:solidFill>
                  <a:schemeClr val="dk1"/>
                </a:solidFill>
              </a:rPr>
              <a:t>Emma and Dave</a:t>
            </a:r>
          </a:p>
          <a:p>
            <a:pPr indent="-298450" lvl="0" marL="457200" rtl="0">
              <a:lnSpc>
                <a:spcPct val="115000"/>
              </a:lnSpc>
              <a:spcBef>
                <a:spcPts val="0"/>
              </a:spcBef>
              <a:buClr>
                <a:schemeClr val="dk1"/>
              </a:buClr>
              <a:buSzPct val="100000"/>
              <a:buFont typeface="Arial"/>
              <a:buChar char="●"/>
            </a:pPr>
            <a:r>
              <a:rPr lang="en-US" sz="1100">
                <a:solidFill>
                  <a:schemeClr val="dk1"/>
                </a:solidFill>
              </a:rPr>
              <a:t>A login screen for users </a:t>
            </a:r>
          </a:p>
          <a:p>
            <a:pPr indent="-298450" lvl="0" marL="457200" rtl="0">
              <a:lnSpc>
                <a:spcPct val="115000"/>
              </a:lnSpc>
              <a:spcBef>
                <a:spcPts val="0"/>
              </a:spcBef>
              <a:buClr>
                <a:schemeClr val="dk1"/>
              </a:buClr>
              <a:buSzPct val="100000"/>
              <a:buFont typeface="Arial"/>
              <a:buChar char="●"/>
            </a:pPr>
            <a:r>
              <a:rPr lang="en-US" sz="1100">
                <a:solidFill>
                  <a:schemeClr val="dk1"/>
                </a:solidFill>
              </a:rPr>
              <a:t>Provide proper landing pages based on user permissions</a:t>
            </a:r>
          </a:p>
          <a:p>
            <a:pPr indent="-298450" lvl="0" marL="457200" rtl="0">
              <a:lnSpc>
                <a:spcPct val="115000"/>
              </a:lnSpc>
              <a:spcBef>
                <a:spcPts val="0"/>
              </a:spcBef>
              <a:buClr>
                <a:schemeClr val="dk1"/>
              </a:buClr>
              <a:buSzPct val="100000"/>
              <a:buFont typeface="Arial"/>
              <a:buChar char="●"/>
            </a:pPr>
            <a:r>
              <a:rPr lang="en-US" sz="1100">
                <a:solidFill>
                  <a:schemeClr val="dk1"/>
                </a:solidFill>
              </a:rPr>
              <a:t>Allow for the evaluation of team members maintaining anonymity </a:t>
            </a:r>
          </a:p>
          <a:p>
            <a:pPr indent="-298450" lvl="0" marL="457200" rtl="0">
              <a:lnSpc>
                <a:spcPct val="115000"/>
              </a:lnSpc>
              <a:spcBef>
                <a:spcPts val="0"/>
              </a:spcBef>
              <a:buClr>
                <a:schemeClr val="dk1"/>
              </a:buClr>
              <a:buSzPct val="100000"/>
              <a:buFont typeface="Arial"/>
              <a:buChar char="●"/>
            </a:pPr>
            <a:r>
              <a:rPr lang="en-US" sz="1100">
                <a:solidFill>
                  <a:schemeClr val="dk1"/>
                </a:solidFill>
              </a:rPr>
              <a:t>Create a customized report based on team member evaluations and send to user</a:t>
            </a:r>
          </a:p>
          <a:p>
            <a:pPr indent="-298450" lvl="0" marL="457200" rtl="0">
              <a:lnSpc>
                <a:spcPct val="115000"/>
              </a:lnSpc>
              <a:spcBef>
                <a:spcPts val="0"/>
              </a:spcBef>
              <a:buClr>
                <a:schemeClr val="dk1"/>
              </a:buClr>
              <a:buSzPct val="100000"/>
              <a:buFont typeface="Arial"/>
              <a:buChar char="●"/>
            </a:pPr>
            <a:r>
              <a:rPr lang="en-US" sz="1100">
                <a:solidFill>
                  <a:schemeClr val="dk1"/>
                </a:solidFill>
              </a:rPr>
              <a:t>Allow administrators to see which students have completed the evaluations and view them</a:t>
            </a:r>
          </a:p>
          <a:p>
            <a:pPr rtl="0">
              <a:lnSpc>
                <a:spcPct val="115000"/>
              </a:lnSpc>
              <a:spcBef>
                <a:spcPts val="0"/>
              </a:spcBef>
              <a:buNone/>
            </a:pPr>
            <a:r>
              <a:t/>
            </a:r>
            <a:endParaRPr sz="1100">
              <a:solidFill>
                <a:schemeClr val="dk1"/>
              </a:solidFill>
            </a:endParaRPr>
          </a:p>
          <a:p>
            <a:pPr lvl="0" rtl="0">
              <a:lnSpc>
                <a:spcPct val="115000"/>
              </a:lnSpc>
              <a:spcBef>
                <a:spcPts val="0"/>
              </a:spcBef>
              <a:buClr>
                <a:schemeClr val="dk1"/>
              </a:buClr>
              <a:buSzPct val="100000"/>
              <a:buFont typeface="Arial"/>
              <a:buNone/>
            </a:pPr>
            <a:r>
              <a:rPr lang="en-US" sz="1100">
                <a:solidFill>
                  <a:schemeClr val="dk1"/>
                </a:solidFill>
              </a:rPr>
              <a:t>Nova Tech will also provide:</a:t>
            </a:r>
          </a:p>
          <a:p>
            <a:pPr indent="-298450" lvl="0" marL="457200" rtl="0">
              <a:spcBef>
                <a:spcPts val="0"/>
              </a:spcBef>
              <a:buClr>
                <a:schemeClr val="dk1"/>
              </a:buClr>
              <a:buSzPct val="157142"/>
              <a:buFont typeface="Calibri"/>
              <a:buAutoNum type="arabicPeriod"/>
            </a:pPr>
            <a:r>
              <a:rPr lang="en-US" sz="700">
                <a:solidFill>
                  <a:schemeClr val="dk1"/>
                </a:solidFill>
                <a:latin typeface="Calibri"/>
                <a:ea typeface="Calibri"/>
                <a:cs typeface="Calibri"/>
                <a:sym typeface="Calibri"/>
              </a:rPr>
              <a:t> </a:t>
            </a:r>
            <a:r>
              <a:rPr lang="en-US" sz="1100">
                <a:solidFill>
                  <a:schemeClr val="dk1"/>
                </a:solidFill>
                <a:latin typeface="Calibri"/>
                <a:ea typeface="Calibri"/>
                <a:cs typeface="Calibri"/>
                <a:sym typeface="Calibri"/>
              </a:rPr>
              <a:t>A CD-ROM (or DVD) with the following:</a:t>
            </a:r>
          </a:p>
          <a:p>
            <a:pPr indent="-298450" lvl="1" marL="914400" rtl="0">
              <a:spcBef>
                <a:spcPts val="0"/>
              </a:spcBef>
              <a:buClr>
                <a:schemeClr val="dk1"/>
              </a:buClr>
              <a:buSzPct val="100000"/>
              <a:buFont typeface="Calibri"/>
              <a:buAutoNum type="alphaLcPeriod"/>
            </a:pPr>
            <a:r>
              <a:rPr lang="en-US" sz="1100">
                <a:solidFill>
                  <a:schemeClr val="dk1"/>
                </a:solidFill>
                <a:latin typeface="Calibri"/>
                <a:ea typeface="Calibri"/>
                <a:cs typeface="Calibri"/>
                <a:sym typeface="Calibri"/>
              </a:rPr>
              <a:t>A full copy of your team files from your team directory, including, of course, all website files (all folders, files, images, etc). </a:t>
            </a:r>
          </a:p>
          <a:p>
            <a:pPr indent="-298450" lvl="1" marL="914400" rtl="0">
              <a:spcBef>
                <a:spcPts val="0"/>
              </a:spcBef>
              <a:buClr>
                <a:schemeClr val="dk1"/>
              </a:buClr>
              <a:buSzPct val="100000"/>
              <a:buFont typeface="Calibri"/>
              <a:buAutoNum type="alphaLcPeriod"/>
            </a:pPr>
            <a:r>
              <a:rPr lang="en-US" sz="1100">
                <a:solidFill>
                  <a:schemeClr val="dk1"/>
                </a:solidFill>
                <a:latin typeface="Calibri"/>
                <a:ea typeface="Calibri"/>
                <a:cs typeface="Calibri"/>
                <a:sym typeface="Calibri"/>
              </a:rPr>
              <a:t>The above team files should, of course, include all files associated with your project, including all documentation (e.g. Software Plan, etc) and PowerPoint presentations.</a:t>
            </a:r>
          </a:p>
          <a:p>
            <a:pPr indent="-298450" lvl="1" marL="914400" rtl="0">
              <a:spcBef>
                <a:spcPts val="0"/>
              </a:spcBef>
              <a:buClr>
                <a:schemeClr val="dk1"/>
              </a:buClr>
              <a:buSzPct val="100000"/>
              <a:buFont typeface="Calibri"/>
              <a:buAutoNum type="alphaLcPeriod"/>
            </a:pPr>
            <a:r>
              <a:rPr lang="en-US" sz="1100">
                <a:solidFill>
                  <a:schemeClr val="dk1"/>
                </a:solidFill>
                <a:latin typeface="Calibri"/>
                <a:ea typeface="Calibri"/>
                <a:cs typeface="Calibri"/>
                <a:sym typeface="Calibri"/>
              </a:rPr>
              <a:t>The website files should reference all “local” URLs as relative links.  You could have one subdirectory named team-public_html (for the team website files) and other subdirectory named project-public_html (for the project website files).</a:t>
            </a:r>
          </a:p>
          <a:p>
            <a:pPr indent="-298450" lvl="1" marL="914400" rtl="0">
              <a:spcBef>
                <a:spcPts val="0"/>
              </a:spcBef>
              <a:buClr>
                <a:schemeClr val="dk1"/>
              </a:buClr>
              <a:buSzPct val="100000"/>
              <a:buFont typeface="Calibri"/>
              <a:buAutoNum type="alphaLcPeriod"/>
            </a:pPr>
            <a:r>
              <a:rPr lang="en-US" sz="1100">
                <a:solidFill>
                  <a:schemeClr val="dk1"/>
                </a:solidFill>
                <a:latin typeface="Calibri"/>
                <a:ea typeface="Calibri"/>
                <a:cs typeface="Calibri"/>
                <a:sym typeface="Calibri"/>
              </a:rPr>
              <a:t>There should be a README.TXT file that explains what files are where (this README.TXT should be at the highest level directory. </a:t>
            </a:r>
          </a:p>
          <a:p>
            <a:pPr indent="-298450" lvl="1" marL="914400" rtl="0">
              <a:spcBef>
                <a:spcPts val="0"/>
              </a:spcBef>
              <a:buClr>
                <a:schemeClr val="dk1"/>
              </a:buClr>
              <a:buSzPct val="100000"/>
              <a:buFont typeface="Calibri"/>
              <a:buAutoNum type="alphaLcPeriod"/>
            </a:pPr>
            <a:r>
              <a:rPr lang="en-US" sz="1100">
                <a:solidFill>
                  <a:schemeClr val="dk1"/>
                </a:solidFill>
                <a:latin typeface="Calibri"/>
                <a:ea typeface="Calibri"/>
                <a:cs typeface="Calibri"/>
                <a:sym typeface="Calibri"/>
              </a:rPr>
              <a:t>Be sure to provide any needed usernames/passwords (and database names) and documentation related to gaining access to any database(s) that you use as part of your project.</a:t>
            </a:r>
          </a:p>
          <a:p>
            <a:pPr indent="-298450" lvl="1" marL="914400" rtl="0">
              <a:spcBef>
                <a:spcPts val="0"/>
              </a:spcBef>
              <a:buClr>
                <a:schemeClr val="dk1"/>
              </a:buClr>
              <a:buSzPct val="100000"/>
              <a:buFont typeface="Calibri"/>
              <a:buAutoNum type="alphaLcPeriod"/>
            </a:pPr>
            <a:r>
              <a:rPr lang="en-US" sz="1100">
                <a:solidFill>
                  <a:schemeClr val="dk1"/>
                </a:solidFill>
                <a:latin typeface="Calibri"/>
                <a:ea typeface="Calibri"/>
                <a:cs typeface="Calibri"/>
                <a:sym typeface="Calibri"/>
              </a:rPr>
              <a:t>The lyrics to your team song; a copy of a sound/music file for your team song; and, an audio/video recording of your team song.  Place these in a subdirectory named SONG.</a:t>
            </a:r>
          </a:p>
          <a:p>
            <a:pPr indent="-298450" lvl="0" marL="457200" rtl="0">
              <a:spcBef>
                <a:spcPts val="0"/>
              </a:spcBef>
              <a:buClr>
                <a:schemeClr val="dk1"/>
              </a:buClr>
              <a:buSzPct val="100000"/>
              <a:buFont typeface="Calibri"/>
              <a:buAutoNum type="arabicPeriod"/>
            </a:pPr>
            <a:r>
              <a:rPr lang="en-US" sz="1100">
                <a:solidFill>
                  <a:schemeClr val="dk1"/>
                </a:solidFill>
                <a:latin typeface="Calibri"/>
                <a:ea typeface="Calibri"/>
                <a:cs typeface="Calibri"/>
                <a:sym typeface="Calibri"/>
              </a:rPr>
              <a:t>Blackboard submissions </a:t>
            </a:r>
          </a:p>
          <a:p>
            <a:pPr indent="-298450" lvl="1" marL="914400" rtl="0">
              <a:spcBef>
                <a:spcPts val="0"/>
              </a:spcBef>
              <a:buClr>
                <a:schemeClr val="dk1"/>
              </a:buClr>
              <a:buSzPct val="100000"/>
              <a:buFont typeface="Calibri"/>
              <a:buAutoNum type="alphaLcPeriod"/>
            </a:pPr>
            <a:r>
              <a:rPr lang="en-US" sz="1100">
                <a:solidFill>
                  <a:schemeClr val="dk1"/>
                </a:solidFill>
                <a:latin typeface="Calibri"/>
                <a:ea typeface="Calibri"/>
                <a:cs typeface="Calibri"/>
                <a:sym typeface="Calibri"/>
              </a:rPr>
              <a:t>Acceptance Test document </a:t>
            </a:r>
          </a:p>
          <a:p>
            <a:pPr indent="-298450" lvl="1" marL="914400" rtl="0">
              <a:spcBef>
                <a:spcPts val="0"/>
              </a:spcBef>
              <a:buClr>
                <a:schemeClr val="dk1"/>
              </a:buClr>
              <a:buSzPct val="100000"/>
              <a:buFont typeface="Calibri"/>
              <a:buAutoNum type="alphaLcPeriod"/>
            </a:pPr>
            <a:r>
              <a:rPr lang="en-US" sz="1100">
                <a:solidFill>
                  <a:schemeClr val="dk1"/>
                </a:solidFill>
                <a:latin typeface="Calibri"/>
                <a:ea typeface="Calibri"/>
                <a:cs typeface="Calibri"/>
                <a:sym typeface="Calibri"/>
              </a:rPr>
              <a:t>Acceptance Test presentation</a:t>
            </a:r>
          </a:p>
          <a:p>
            <a:pPr indent="-298450" lvl="1" marL="914400" rtl="0">
              <a:spcBef>
                <a:spcPts val="0"/>
              </a:spcBef>
              <a:buClr>
                <a:schemeClr val="dk1"/>
              </a:buClr>
              <a:buSzPct val="100000"/>
              <a:buFont typeface="Calibri"/>
              <a:buAutoNum type="alphaLcPeriod"/>
            </a:pPr>
            <a:r>
              <a:rPr lang="en-US" sz="1100">
                <a:solidFill>
                  <a:schemeClr val="dk1"/>
                </a:solidFill>
                <a:latin typeface="Calibri"/>
                <a:ea typeface="Calibri"/>
                <a:cs typeface="Calibri"/>
                <a:sym typeface="Calibri"/>
              </a:rPr>
              <a:t>Music Video</a:t>
            </a:r>
          </a:p>
          <a:p>
            <a:pPr indent="-298450" lvl="0" marL="457200" rtl="0">
              <a:spcBef>
                <a:spcPts val="0"/>
              </a:spcBef>
              <a:buClr>
                <a:schemeClr val="dk1"/>
              </a:buClr>
              <a:buSzPct val="100000"/>
              <a:buFont typeface="Calibri"/>
              <a:buAutoNum type="arabicPeriod"/>
            </a:pPr>
            <a:r>
              <a:rPr lang="en-US" sz="1100">
                <a:solidFill>
                  <a:schemeClr val="dk1"/>
                </a:solidFill>
                <a:latin typeface="Calibri"/>
                <a:ea typeface="Calibri"/>
                <a:cs typeface="Calibri"/>
                <a:sym typeface="Calibri"/>
              </a:rPr>
              <a:t>Hard copies of the Acceptance Test document</a:t>
            </a:r>
          </a:p>
          <a:p>
            <a:pPr indent="-298450" lvl="1" marL="914400" rtl="0">
              <a:spcBef>
                <a:spcPts val="0"/>
              </a:spcBef>
              <a:buClr>
                <a:schemeClr val="dk1"/>
              </a:buClr>
              <a:buSzPct val="100000"/>
              <a:buFont typeface="Calibri"/>
              <a:buAutoNum type="alphaLcPeriod"/>
            </a:pPr>
            <a:r>
              <a:rPr lang="en-US" sz="1100">
                <a:solidFill>
                  <a:schemeClr val="dk1"/>
                </a:solidFill>
                <a:latin typeface="Calibri"/>
                <a:ea typeface="Calibri"/>
                <a:cs typeface="Calibri"/>
                <a:sym typeface="Calibri"/>
              </a:rPr>
              <a:t>1 for your clients </a:t>
            </a:r>
          </a:p>
          <a:p>
            <a:pPr indent="-298450" lvl="1" marL="914400" rtl="0">
              <a:spcBef>
                <a:spcPts val="0"/>
              </a:spcBef>
              <a:buClr>
                <a:schemeClr val="dk1"/>
              </a:buClr>
              <a:buSzPct val="100000"/>
              <a:buFont typeface="Calibri"/>
              <a:buAutoNum type="alphaLcPeriod"/>
            </a:pPr>
            <a:r>
              <a:rPr lang="en-US" sz="1100">
                <a:solidFill>
                  <a:schemeClr val="dk1"/>
                </a:solidFill>
                <a:latin typeface="Calibri"/>
                <a:ea typeface="Calibri"/>
                <a:cs typeface="Calibri"/>
                <a:sym typeface="Calibri"/>
              </a:rPr>
              <a:t>1 for Academic Celebration </a:t>
            </a:r>
          </a:p>
          <a:p>
            <a:pPr indent="-298450" lvl="0" marL="457200" rtl="0">
              <a:spcBef>
                <a:spcPts val="0"/>
              </a:spcBef>
              <a:buClr>
                <a:schemeClr val="dk1"/>
              </a:buClr>
              <a:buSzPct val="100000"/>
              <a:buFont typeface="Calibri"/>
              <a:buAutoNum type="arabicPeriod"/>
            </a:pPr>
            <a:r>
              <a:rPr lang="en-US" sz="1100">
                <a:solidFill>
                  <a:schemeClr val="dk1"/>
                </a:solidFill>
                <a:latin typeface="Calibri"/>
                <a:ea typeface="Calibri"/>
                <a:cs typeface="Calibri"/>
                <a:sym typeface="Calibri"/>
              </a:rPr>
              <a:t>Hard copies of Acceptance Test PowerPoint presentation</a:t>
            </a:r>
          </a:p>
          <a:p>
            <a:pPr indent="-298450" lvl="1" marL="914400" rtl="0">
              <a:spcBef>
                <a:spcPts val="0"/>
              </a:spcBef>
              <a:buClr>
                <a:schemeClr val="dk1"/>
              </a:buClr>
              <a:buSzPct val="100000"/>
              <a:buFont typeface="Calibri"/>
              <a:buAutoNum type="alphaLcPeriod"/>
            </a:pPr>
            <a:r>
              <a:rPr lang="en-US" sz="1100">
                <a:solidFill>
                  <a:schemeClr val="dk1"/>
                </a:solidFill>
                <a:latin typeface="Calibri"/>
                <a:ea typeface="Calibri"/>
                <a:cs typeface="Calibri"/>
                <a:sym typeface="Calibri"/>
              </a:rPr>
              <a:t>1 (or more) for your clients</a:t>
            </a:r>
          </a:p>
          <a:p>
            <a:pPr indent="-298450" lvl="0" marL="457200" rtl="0">
              <a:spcBef>
                <a:spcPts val="0"/>
              </a:spcBef>
              <a:buClr>
                <a:schemeClr val="dk1"/>
              </a:buClr>
              <a:buSzPct val="100000"/>
              <a:buFont typeface="Calibri"/>
              <a:buAutoNum type="arabicPeriod"/>
            </a:pPr>
            <a:r>
              <a:rPr lang="en-US" sz="1100">
                <a:solidFill>
                  <a:schemeClr val="dk1"/>
                </a:solidFill>
                <a:latin typeface="Calibri"/>
                <a:ea typeface="Calibri"/>
                <a:cs typeface="Calibri"/>
                <a:sym typeface="Calibri"/>
              </a:rPr>
              <a:t>Evaluation forms, work logs, and (for team leads only) attendance sheets</a:t>
            </a:r>
          </a:p>
          <a:p>
            <a:pPr lvl="0" rtl="0">
              <a:lnSpc>
                <a:spcPct val="115000"/>
              </a:lnSpc>
              <a:spcBef>
                <a:spcPts val="0"/>
              </a:spcBef>
              <a:buNone/>
            </a:pPr>
            <a:r>
              <a:t/>
            </a:r>
            <a:endParaRPr sz="1100">
              <a:solidFill>
                <a:schemeClr val="dk1"/>
              </a:solidFill>
            </a:endParaRPr>
          </a:p>
        </p:txBody>
      </p:sp>
      <p:sp>
        <p:nvSpPr>
          <p:cNvPr id="372" name="Shape 3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6" name="Shape 386"/>
        <p:cNvGrpSpPr/>
        <p:nvPr/>
      </p:nvGrpSpPr>
      <p:grpSpPr>
        <a:xfrm>
          <a:off x="0" y="0"/>
          <a:ext cx="0" cy="0"/>
          <a:chOff x="0" y="0"/>
          <a:chExt cx="0" cy="0"/>
        </a:xfrm>
      </p:grpSpPr>
      <p:sp>
        <p:nvSpPr>
          <p:cNvPr id="387" name="Shape 38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Kevin</a:t>
            </a:r>
          </a:p>
        </p:txBody>
      </p:sp>
      <p:sp>
        <p:nvSpPr>
          <p:cNvPr id="388" name="Shape 38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4" name="Shape 394"/>
        <p:cNvGrpSpPr/>
        <p:nvPr/>
      </p:nvGrpSpPr>
      <p:grpSpPr>
        <a:xfrm>
          <a:off x="0" y="0"/>
          <a:ext cx="0" cy="0"/>
          <a:chOff x="0" y="0"/>
          <a:chExt cx="0" cy="0"/>
        </a:xfrm>
      </p:grpSpPr>
      <p:sp>
        <p:nvSpPr>
          <p:cNvPr id="395" name="Shape 395"/>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Kevin</a:t>
            </a:r>
          </a:p>
        </p:txBody>
      </p:sp>
      <p:sp>
        <p:nvSpPr>
          <p:cNvPr id="396" name="Shape 39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Kevin</a:t>
            </a:r>
          </a:p>
        </p:txBody>
      </p:sp>
      <p:sp>
        <p:nvSpPr>
          <p:cNvPr id="133" name="Shape 1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0" name="Shape 410"/>
        <p:cNvGrpSpPr/>
        <p:nvPr/>
      </p:nvGrpSpPr>
      <p:grpSpPr>
        <a:xfrm>
          <a:off x="0" y="0"/>
          <a:ext cx="0" cy="0"/>
          <a:chOff x="0" y="0"/>
          <a:chExt cx="0" cy="0"/>
        </a:xfrm>
      </p:grpSpPr>
      <p:sp>
        <p:nvSpPr>
          <p:cNvPr id="411" name="Shape 411"/>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Kevin</a:t>
            </a:r>
          </a:p>
        </p:txBody>
      </p:sp>
      <p:sp>
        <p:nvSpPr>
          <p:cNvPr id="412" name="Shape 41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6" name="Shape 416"/>
        <p:cNvGrpSpPr/>
        <p:nvPr/>
      </p:nvGrpSpPr>
      <p:grpSpPr>
        <a:xfrm>
          <a:off x="0" y="0"/>
          <a:ext cx="0" cy="0"/>
          <a:chOff x="0" y="0"/>
          <a:chExt cx="0" cy="0"/>
        </a:xfrm>
      </p:grpSpPr>
      <p:sp>
        <p:nvSpPr>
          <p:cNvPr id="417" name="Shape 41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Kevin</a:t>
            </a:r>
          </a:p>
        </p:txBody>
      </p:sp>
      <p:sp>
        <p:nvSpPr>
          <p:cNvPr id="418" name="Shape 4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Kevin et al </a:t>
            </a:r>
          </a:p>
        </p:txBody>
      </p:sp>
      <p:sp>
        <p:nvSpPr>
          <p:cNvPr id="140" name="Shape 1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Kevin</a:t>
            </a:r>
          </a:p>
        </p:txBody>
      </p:sp>
      <p:sp>
        <p:nvSpPr>
          <p:cNvPr id="156" name="Shape 1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1" name="Shape 161"/>
        <p:cNvGrpSpPr/>
        <p:nvPr/>
      </p:nvGrpSpPr>
      <p:grpSpPr>
        <a:xfrm>
          <a:off x="0" y="0"/>
          <a:ext cx="0" cy="0"/>
          <a:chOff x="0" y="0"/>
          <a:chExt cx="0" cy="0"/>
        </a:xfrm>
      </p:grpSpPr>
      <p:sp>
        <p:nvSpPr>
          <p:cNvPr id="162" name="Shape 16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Kevin</a:t>
            </a:r>
          </a:p>
          <a:p>
            <a:pPr indent="0" lvl="0" marL="0" marR="0" rtl="0" algn="l">
              <a:spcBef>
                <a:spcPts val="0"/>
              </a:spcBef>
              <a:spcAft>
                <a:spcPts val="0"/>
              </a:spcAft>
              <a:buSzPct val="25000"/>
              <a:buNone/>
            </a:pPr>
            <a:r>
              <a:rPr lang="en-US" sz="1200">
                <a:solidFill>
                  <a:schemeClr val="dk1"/>
                </a:solidFill>
              </a:rPr>
              <a:t>Teammate Evaluation will be a core web application on the TEAMS 101 (Team Evaluation and Management System) dashboard, and it will give students an easily-accessible interface to provide teammate evaluations periodically during group projects.  Dr. Erik Eddy realizes the importance that team evaluations hold within a group dynamic, not only in regards to the final grade for the assignment, but for the overall cohesiveness and harmony of the group.  Team Evaluation will not only provide Siena College students with the ability to communicate more productively, it will provide professors and administrators the ability to be better acquainted with the team member’s participation and performance.</a:t>
            </a:r>
          </a:p>
        </p:txBody>
      </p:sp>
      <p:sp>
        <p:nvSpPr>
          <p:cNvPr id="163" name="Shape 16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Justin</a:t>
            </a:r>
          </a:p>
        </p:txBody>
      </p:sp>
      <p:sp>
        <p:nvSpPr>
          <p:cNvPr id="179" name="Shape 17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100">
                <a:solidFill>
                  <a:schemeClr val="dk1"/>
                </a:solidFill>
              </a:rPr>
              <a:t>Justin</a:t>
            </a:r>
          </a:p>
        </p:txBody>
      </p:sp>
      <p:sp>
        <p:nvSpPr>
          <p:cNvPr id="186" name="Shape 18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0" name="Shape 200"/>
        <p:cNvGrpSpPr/>
        <p:nvPr/>
      </p:nvGrpSpPr>
      <p:grpSpPr>
        <a:xfrm>
          <a:off x="0" y="0"/>
          <a:ext cx="0" cy="0"/>
          <a:chOff x="0" y="0"/>
          <a:chExt cx="0" cy="0"/>
        </a:xfrm>
      </p:grpSpPr>
      <p:sp>
        <p:nvSpPr>
          <p:cNvPr id="201" name="Shape 201"/>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spcAft>
                <a:spcPts val="0"/>
              </a:spcAft>
              <a:buSzPct val="25000"/>
              <a:buNone/>
            </a:pPr>
            <a:r>
              <a:rPr lang="en-US" sz="1200">
                <a:solidFill>
                  <a:schemeClr val="dk1"/>
                </a:solidFill>
              </a:rPr>
              <a:t>Justin</a:t>
            </a:r>
          </a:p>
        </p:txBody>
      </p:sp>
      <p:sp>
        <p:nvSpPr>
          <p:cNvPr id="202" name="Shape 2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7" name="Shape 17"/>
        <p:cNvGrpSpPr/>
        <p:nvPr/>
      </p:nvGrpSpPr>
      <p:grpSpPr>
        <a:xfrm>
          <a:off x="0" y="0"/>
          <a:ext cx="0" cy="0"/>
          <a:chOff x="0" y="0"/>
          <a:chExt cx="0" cy="0"/>
        </a:xfrm>
      </p:grpSpPr>
      <p:sp>
        <p:nvSpPr>
          <p:cNvPr id="18" name="Shape 18"/>
          <p:cNvSpPr/>
          <p:nvPr/>
        </p:nvSpPr>
        <p:spPr>
          <a:xfrm>
            <a:off x="7033" y="14066"/>
            <a:ext cx="9129931" cy="6836899"/>
          </a:xfrm>
          <a:prstGeom prst="rtTriangle">
            <a:avLst/>
          </a:prstGeom>
          <a:gradFill>
            <a:gsLst>
              <a:gs pos="0">
                <a:srgbClr val="DEF5FA">
                  <a:alpha val="9411"/>
                </a:srgbClr>
              </a:gs>
              <a:gs pos="70000">
                <a:srgbClr val="DEF5FA">
                  <a:alpha val="7450"/>
                </a:srgbClr>
              </a:gs>
              <a:gs pos="100000">
                <a:srgbClr val="DEF5FA">
                  <a:alpha val="392"/>
                </a:srgbClr>
              </a:gs>
            </a:gsLst>
            <a:lin ang="8000000" scaled="0"/>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Questrial"/>
              <a:ea typeface="Questrial"/>
              <a:cs typeface="Questrial"/>
              <a:sym typeface="Questrial"/>
            </a:endParaRPr>
          </a:p>
        </p:txBody>
      </p:sp>
      <p:cxnSp>
        <p:nvCxnSpPr>
          <p:cNvPr id="19" name="Shape 19"/>
          <p:cNvCxnSpPr/>
          <p:nvPr/>
        </p:nvCxnSpPr>
        <p:spPr>
          <a:xfrm>
            <a:off x="0" y="6350"/>
            <a:ext cx="9137650" cy="6845299"/>
          </a:xfrm>
          <a:prstGeom prst="straightConnector1">
            <a:avLst/>
          </a:prstGeom>
          <a:noFill/>
          <a:ln cap="rnd" w="9525">
            <a:solidFill>
              <a:srgbClr val="C7C7C7">
                <a:alpha val="34509"/>
              </a:srgbClr>
            </a:solidFill>
            <a:prstDash val="solid"/>
            <a:round/>
            <a:headEnd len="med" w="med" type="none"/>
            <a:tailEnd len="med" w="med" type="none"/>
          </a:ln>
        </p:spPr>
      </p:cxnSp>
      <p:cxnSp>
        <p:nvCxnSpPr>
          <p:cNvPr id="20" name="Shape 20"/>
          <p:cNvCxnSpPr/>
          <p:nvPr/>
        </p:nvCxnSpPr>
        <p:spPr>
          <a:xfrm flipH="1">
            <a:off x="6469063" y="4948237"/>
            <a:ext cx="2673350" cy="1900237"/>
          </a:xfrm>
          <a:prstGeom prst="straightConnector1">
            <a:avLst/>
          </a:prstGeom>
          <a:noFill/>
          <a:ln cap="rnd" w="9525">
            <a:solidFill>
              <a:srgbClr val="CDCDCD">
                <a:alpha val="44313"/>
              </a:srgbClr>
            </a:solidFill>
            <a:prstDash val="solid"/>
            <a:round/>
            <a:headEnd len="med" w="med" type="none"/>
            <a:tailEnd len="med" w="med" type="none"/>
          </a:ln>
        </p:spPr>
      </p:cxnSp>
      <p:sp>
        <p:nvSpPr>
          <p:cNvPr id="21" name="Shape 21"/>
          <p:cNvSpPr/>
          <p:nvPr/>
        </p:nvSpPr>
        <p:spPr>
          <a:xfrm rot="-5400000">
            <a:off x="7553324" y="5254626"/>
            <a:ext cx="1893887" cy="1293811"/>
          </a:xfrm>
          <a:prstGeom prst="triangle">
            <a:avLst>
              <a:gd fmla="val 51324" name="adj"/>
            </a:avLst>
          </a:prstGeom>
          <a:gradFill>
            <a:gsLst>
              <a:gs pos="0">
                <a:srgbClr val="026C86"/>
              </a:gs>
              <a:gs pos="60001">
                <a:srgbClr val="01BCEA"/>
              </a:gs>
              <a:gs pos="100000">
                <a:srgbClr val="8BE8FF"/>
              </a:gs>
            </a:gsLst>
            <a:lin ang="15479999" scaled="0"/>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rgbClr val="FFFFFF"/>
              </a:solidFill>
              <a:latin typeface="Questrial"/>
              <a:ea typeface="Questrial"/>
              <a:cs typeface="Questrial"/>
              <a:sym typeface="Questrial"/>
            </a:endParaRPr>
          </a:p>
        </p:txBody>
      </p:sp>
      <p:sp>
        <p:nvSpPr>
          <p:cNvPr id="22" name="Shape 22"/>
          <p:cNvSpPr txBox="1"/>
          <p:nvPr>
            <p:ph type="ctrTitle"/>
          </p:nvPr>
        </p:nvSpPr>
        <p:spPr>
          <a:xfrm>
            <a:off x="540543" y="776287"/>
            <a:ext cx="8062911" cy="1470023"/>
          </a:xfrm>
          <a:prstGeom prst="rect">
            <a:avLst/>
          </a:prstGeom>
          <a:noFill/>
          <a:ln>
            <a:noFill/>
          </a:ln>
        </p:spPr>
        <p:txBody>
          <a:bodyPr anchorCtr="0" anchor="b" bIns="91425" lIns="91425" rIns="91425" tIns="91425"/>
          <a:lstStyle>
            <a:lvl1pPr indent="-2031" marL="484632" marR="0" rtl="0" algn="r">
              <a:spcBef>
                <a:spcPts val="0"/>
              </a:spcBef>
              <a:spcAft>
                <a:spcPts val="0"/>
              </a:spcAft>
              <a:buClr>
                <a:srgbClr val="76D7EF"/>
              </a:buClr>
              <a:buFont typeface="Questrial"/>
              <a:buNone/>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0" marR="0" rtl="0" algn="l">
              <a:spcBef>
                <a:spcPts val="0"/>
              </a:spcBef>
              <a:spcAft>
                <a:spcPts val="0"/>
              </a:spcAft>
              <a:defRPr/>
            </a:lvl6pPr>
            <a:lvl7pPr indent="0" marL="0" marR="0" rtl="0" algn="l">
              <a:spcBef>
                <a:spcPts val="0"/>
              </a:spcBef>
              <a:spcAft>
                <a:spcPts val="0"/>
              </a:spcAft>
              <a:defRPr/>
            </a:lvl7pPr>
            <a:lvl8pPr indent="0" marL="0" marR="0" rtl="0" algn="l">
              <a:spcBef>
                <a:spcPts val="0"/>
              </a:spcBef>
              <a:spcAft>
                <a:spcPts val="0"/>
              </a:spcAft>
              <a:defRPr/>
            </a:lvl8pPr>
            <a:lvl9pPr indent="0" marL="0" marR="0" rtl="0" algn="l">
              <a:spcBef>
                <a:spcPts val="0"/>
              </a:spcBef>
              <a:spcAft>
                <a:spcPts val="0"/>
              </a:spcAft>
              <a:defRPr/>
            </a:lvl9pPr>
          </a:lstStyle>
          <a:p/>
        </p:txBody>
      </p:sp>
      <p:sp>
        <p:nvSpPr>
          <p:cNvPr id="23" name="Shape 23"/>
          <p:cNvSpPr txBox="1"/>
          <p:nvPr>
            <p:ph idx="1" type="subTitle"/>
          </p:nvPr>
        </p:nvSpPr>
        <p:spPr>
          <a:xfrm>
            <a:off x="540543" y="2250280"/>
            <a:ext cx="8062911" cy="1752600"/>
          </a:xfrm>
          <a:prstGeom prst="rect">
            <a:avLst/>
          </a:prstGeom>
          <a:noFill/>
          <a:ln>
            <a:noFill/>
          </a:ln>
        </p:spPr>
        <p:txBody>
          <a:bodyPr anchorCtr="0" anchor="t" bIns="91425" lIns="91425" rIns="91425" tIns="91425"/>
          <a:lstStyle>
            <a:lvl1pPr indent="0" marL="0" marR="36576" rtl="0" algn="r">
              <a:spcBef>
                <a:spcPts val="0"/>
              </a:spcBef>
              <a:spcAft>
                <a:spcPts val="0"/>
              </a:spcAft>
              <a:buClr>
                <a:schemeClr val="accent1"/>
              </a:buClr>
              <a:buFont typeface="Noto Symbol"/>
              <a:buNone/>
              <a:defRPr/>
            </a:lvl1pPr>
            <a:lvl2pPr indent="0" marL="457200" marR="0" rtl="0" algn="ctr">
              <a:spcBef>
                <a:spcPts val="520"/>
              </a:spcBef>
              <a:spcAft>
                <a:spcPts val="0"/>
              </a:spcAft>
              <a:buClr>
                <a:schemeClr val="accent1"/>
              </a:buClr>
              <a:buFont typeface="Verdana"/>
              <a:buNone/>
              <a:defRPr/>
            </a:lvl2pPr>
            <a:lvl3pPr indent="0" marL="914400" marR="0" rtl="0" algn="ctr">
              <a:spcBef>
                <a:spcPts val="480"/>
              </a:spcBef>
              <a:spcAft>
                <a:spcPts val="0"/>
              </a:spcAft>
              <a:buClr>
                <a:schemeClr val="accent1"/>
              </a:buClr>
              <a:buFont typeface="Noto Symbol"/>
              <a:buNone/>
              <a:defRPr/>
            </a:lvl3pPr>
            <a:lvl4pPr indent="0" marL="1371600" marR="0" rtl="0" algn="ctr">
              <a:spcBef>
                <a:spcPts val="400"/>
              </a:spcBef>
              <a:spcAft>
                <a:spcPts val="0"/>
              </a:spcAft>
              <a:buClr>
                <a:schemeClr val="accent1"/>
              </a:buClr>
              <a:buFont typeface="Noto Symbol"/>
              <a:buNone/>
              <a:defRPr/>
            </a:lvl4pPr>
            <a:lvl5pPr indent="0" marL="1828800" marR="0" rtl="0" algn="ctr">
              <a:spcBef>
                <a:spcPts val="380"/>
              </a:spcBef>
              <a:spcAft>
                <a:spcPts val="0"/>
              </a:spcAft>
              <a:buClr>
                <a:srgbClr val="9DD3E1"/>
              </a:buClr>
              <a:buFont typeface="Noto Symbol"/>
              <a:buNone/>
              <a:defRPr/>
            </a:lvl5pPr>
            <a:lvl6pPr indent="0" marL="2286000" marR="0" rtl="0" algn="ctr">
              <a:lnSpc>
                <a:spcPct val="100000"/>
              </a:lnSpc>
              <a:spcBef>
                <a:spcPts val="360"/>
              </a:spcBef>
              <a:spcAft>
                <a:spcPts val="0"/>
              </a:spcAft>
              <a:buClr>
                <a:srgbClr val="9DD3E1"/>
              </a:buClr>
              <a:buFont typeface="Noto Symbol"/>
              <a:buNone/>
              <a:defRPr/>
            </a:lvl6pPr>
            <a:lvl7pPr indent="0" marL="2743200" marR="0" rtl="0" algn="ctr">
              <a:lnSpc>
                <a:spcPct val="100000"/>
              </a:lnSpc>
              <a:spcBef>
                <a:spcPts val="320"/>
              </a:spcBef>
              <a:spcAft>
                <a:spcPts val="0"/>
              </a:spcAft>
              <a:buClr>
                <a:srgbClr val="9DD3E1"/>
              </a:buClr>
              <a:buFont typeface="Noto Symbol"/>
              <a:buNone/>
              <a:defRPr/>
            </a:lvl7pPr>
            <a:lvl8pPr indent="0" marL="3200400" marR="0" rtl="0" algn="ctr">
              <a:lnSpc>
                <a:spcPct val="100000"/>
              </a:lnSpc>
              <a:spcBef>
                <a:spcPts val="320"/>
              </a:spcBef>
              <a:spcAft>
                <a:spcPts val="0"/>
              </a:spcAft>
              <a:buClr>
                <a:srgbClr val="9DD3E1"/>
              </a:buClr>
              <a:buFont typeface="Noto Symbol"/>
              <a:buNone/>
              <a:defRPr/>
            </a:lvl8pPr>
            <a:lvl9pPr indent="0" marL="3657600" marR="0" rtl="0" algn="ctr">
              <a:lnSpc>
                <a:spcPct val="100000"/>
              </a:lnSpc>
              <a:spcBef>
                <a:spcPts val="320"/>
              </a:spcBef>
              <a:spcAft>
                <a:spcPts val="0"/>
              </a:spcAft>
              <a:buClr>
                <a:srgbClr val="9DD3E1"/>
              </a:buClr>
              <a:buFont typeface="Noto Symbol"/>
              <a:buNone/>
              <a:defRPr/>
            </a:lvl9pPr>
          </a:lstStyle>
          <a:p/>
        </p:txBody>
      </p:sp>
      <p:sp>
        <p:nvSpPr>
          <p:cNvPr id="24" name="Shape 24"/>
          <p:cNvSpPr txBox="1"/>
          <p:nvPr>
            <p:ph idx="10" type="dt"/>
          </p:nvPr>
        </p:nvSpPr>
        <p:spPr>
          <a:xfrm>
            <a:off x="1371600" y="6011862"/>
            <a:ext cx="5791200" cy="365125"/>
          </a:xfrm>
          <a:prstGeom prst="rect">
            <a:avLst/>
          </a:prstGeom>
          <a:noFill/>
          <a:ln>
            <a:noFill/>
          </a:ln>
        </p:spPr>
        <p:txBody>
          <a:bodyPr anchorCtr="0" anchor="t"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lnSpc>
                <a:spcPct val="100000"/>
              </a:lnSpc>
              <a:spcBef>
                <a:spcPts val="0"/>
              </a:spcBef>
              <a:spcAft>
                <a:spcPts val="0"/>
              </a:spcAft>
              <a:buClr>
                <a:srgbClr val="000000"/>
              </a:buClr>
              <a:buFont typeface="Arial"/>
              <a:buNone/>
              <a:defRPr/>
            </a:lvl3pPr>
            <a:lvl4pPr indent="0" marL="0" marR="0" rtl="0" algn="l">
              <a:lnSpc>
                <a:spcPct val="100000"/>
              </a:lnSpc>
              <a:spcBef>
                <a:spcPts val="0"/>
              </a:spcBef>
              <a:spcAft>
                <a:spcPts val="0"/>
              </a:spcAft>
              <a:buClr>
                <a:srgbClr val="000000"/>
              </a:buClr>
              <a:buFont typeface="Arial"/>
              <a:buNone/>
              <a:defRPr/>
            </a:lvl4pPr>
            <a:lvl5pPr indent="0" marL="0" marR="0" rtl="0" algn="l">
              <a:lnSpc>
                <a:spcPct val="100000"/>
              </a:lnSpc>
              <a:spcBef>
                <a:spcPts val="0"/>
              </a:spcBef>
              <a:spcAft>
                <a:spcPts val="0"/>
              </a:spcAft>
              <a:buClr>
                <a:srgbClr val="000000"/>
              </a:buClr>
              <a:buFont typeface="Arial"/>
              <a:buNone/>
              <a:defRPr/>
            </a:lvl5pPr>
            <a:lvl6pPr indent="0" marL="0" marR="0" rtl="0" algn="l">
              <a:lnSpc>
                <a:spcPct val="100000"/>
              </a:lnSpc>
              <a:spcBef>
                <a:spcPts val="0"/>
              </a:spcBef>
              <a:spcAft>
                <a:spcPts val="0"/>
              </a:spcAft>
              <a:buClr>
                <a:srgbClr val="000000"/>
              </a:buClr>
              <a:buFont typeface="Arial"/>
              <a:buNone/>
              <a:defRPr/>
            </a:lvl6pPr>
            <a:lvl7pPr indent="0" marL="0" marR="0" rtl="0" algn="l">
              <a:lnSpc>
                <a:spcPct val="100000"/>
              </a:lnSpc>
              <a:spcBef>
                <a:spcPts val="0"/>
              </a:spcBef>
              <a:spcAft>
                <a:spcPts val="0"/>
              </a:spcAft>
              <a:buClr>
                <a:srgbClr val="000000"/>
              </a:buClr>
              <a:buFont typeface="Arial"/>
              <a:buNone/>
              <a:defRPr/>
            </a:lvl7pPr>
            <a:lvl8pPr indent="0" marL="0" marR="0" rtl="0" algn="l">
              <a:lnSpc>
                <a:spcPct val="100000"/>
              </a:lnSpc>
              <a:spcBef>
                <a:spcPts val="0"/>
              </a:spcBef>
              <a:spcAft>
                <a:spcPts val="0"/>
              </a:spcAft>
              <a:buClr>
                <a:srgbClr val="000000"/>
              </a:buClr>
              <a:buFont typeface="Arial"/>
              <a:buNone/>
              <a:defRPr/>
            </a:lvl8pPr>
            <a:lvl9pPr indent="0" marL="0" marR="0" rtl="0" algn="l">
              <a:lnSpc>
                <a:spcPct val="100000"/>
              </a:lnSpc>
              <a:spcBef>
                <a:spcPts val="0"/>
              </a:spcBef>
              <a:spcAft>
                <a:spcPts val="0"/>
              </a:spcAft>
              <a:buClr>
                <a:srgbClr val="000000"/>
              </a:buClr>
              <a:buFont typeface="Arial"/>
              <a:buNone/>
              <a:defRPr/>
            </a:lvl9pPr>
          </a:lstStyle>
          <a:p/>
        </p:txBody>
      </p:sp>
      <p:sp>
        <p:nvSpPr>
          <p:cNvPr id="25" name="Shape 25"/>
          <p:cNvSpPr txBox="1"/>
          <p:nvPr>
            <p:ph idx="11" type="ftr"/>
          </p:nvPr>
        </p:nvSpPr>
        <p:spPr>
          <a:xfrm>
            <a:off x="1371600" y="5649912"/>
            <a:ext cx="5791200" cy="365125"/>
          </a:xfrm>
          <a:prstGeom prst="rect">
            <a:avLst/>
          </a:prstGeom>
          <a:noFill/>
          <a:ln>
            <a:noFill/>
          </a:ln>
        </p:spPr>
        <p:txBody>
          <a:bodyPr anchorCtr="0" anchor="b"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lnSpc>
                <a:spcPct val="100000"/>
              </a:lnSpc>
              <a:spcBef>
                <a:spcPts val="0"/>
              </a:spcBef>
              <a:spcAft>
                <a:spcPts val="0"/>
              </a:spcAft>
              <a:buClr>
                <a:srgbClr val="000000"/>
              </a:buClr>
              <a:buFont typeface="Arial"/>
              <a:buNone/>
              <a:defRPr/>
            </a:lvl3pPr>
            <a:lvl4pPr indent="0" marL="0" marR="0" rtl="0" algn="l">
              <a:lnSpc>
                <a:spcPct val="100000"/>
              </a:lnSpc>
              <a:spcBef>
                <a:spcPts val="0"/>
              </a:spcBef>
              <a:spcAft>
                <a:spcPts val="0"/>
              </a:spcAft>
              <a:buClr>
                <a:srgbClr val="000000"/>
              </a:buClr>
              <a:buFont typeface="Arial"/>
              <a:buNone/>
              <a:defRPr/>
            </a:lvl4pPr>
            <a:lvl5pPr indent="0" marL="0" marR="0" rtl="0" algn="l">
              <a:lnSpc>
                <a:spcPct val="100000"/>
              </a:lnSpc>
              <a:spcBef>
                <a:spcPts val="0"/>
              </a:spcBef>
              <a:spcAft>
                <a:spcPts val="0"/>
              </a:spcAft>
              <a:buClr>
                <a:srgbClr val="000000"/>
              </a:buClr>
              <a:buFont typeface="Arial"/>
              <a:buNone/>
              <a:defRPr/>
            </a:lvl5pPr>
            <a:lvl6pPr indent="0" marL="0" marR="0" rtl="0" algn="l">
              <a:lnSpc>
                <a:spcPct val="100000"/>
              </a:lnSpc>
              <a:spcBef>
                <a:spcPts val="0"/>
              </a:spcBef>
              <a:spcAft>
                <a:spcPts val="0"/>
              </a:spcAft>
              <a:buClr>
                <a:srgbClr val="000000"/>
              </a:buClr>
              <a:buFont typeface="Arial"/>
              <a:buNone/>
              <a:defRPr/>
            </a:lvl6pPr>
            <a:lvl7pPr indent="0" marL="0" marR="0" rtl="0" algn="l">
              <a:lnSpc>
                <a:spcPct val="100000"/>
              </a:lnSpc>
              <a:spcBef>
                <a:spcPts val="0"/>
              </a:spcBef>
              <a:spcAft>
                <a:spcPts val="0"/>
              </a:spcAft>
              <a:buClr>
                <a:srgbClr val="000000"/>
              </a:buClr>
              <a:buFont typeface="Arial"/>
              <a:buNone/>
              <a:defRPr/>
            </a:lvl7pPr>
            <a:lvl8pPr indent="0" marL="0" marR="0" rtl="0" algn="l">
              <a:lnSpc>
                <a:spcPct val="100000"/>
              </a:lnSpc>
              <a:spcBef>
                <a:spcPts val="0"/>
              </a:spcBef>
              <a:spcAft>
                <a:spcPts val="0"/>
              </a:spcAft>
              <a:buClr>
                <a:srgbClr val="000000"/>
              </a:buClr>
              <a:buFont typeface="Arial"/>
              <a:buNone/>
              <a:defRPr/>
            </a:lvl8pPr>
            <a:lvl9pPr indent="0" marL="0" marR="0" rtl="0" algn="l">
              <a:lnSpc>
                <a:spcPct val="100000"/>
              </a:lnSpc>
              <a:spcBef>
                <a:spcPts val="0"/>
              </a:spcBef>
              <a:spcAft>
                <a:spcPts val="0"/>
              </a:spcAft>
              <a:buClr>
                <a:srgbClr val="000000"/>
              </a:buClr>
              <a:buFont typeface="Arial"/>
              <a:buNone/>
              <a:defRPr/>
            </a:lvl9pPr>
          </a:lstStyle>
          <a:p/>
        </p:txBody>
      </p:sp>
      <p:sp>
        <p:nvSpPr>
          <p:cNvPr id="26" name="Shape 26"/>
          <p:cNvSpPr txBox="1"/>
          <p:nvPr>
            <p:ph idx="12" type="sldNum"/>
          </p:nvPr>
        </p:nvSpPr>
        <p:spPr>
          <a:xfrm>
            <a:off x="8391525" y="5753100"/>
            <a:ext cx="503238" cy="365125"/>
          </a:xfrm>
          <a:prstGeom prst="rect">
            <a:avLst/>
          </a:prstGeom>
          <a:noFill/>
          <a:ln>
            <a:noFill/>
          </a:ln>
        </p:spPr>
        <p:txBody>
          <a:bodyPr anchorCtr="0" anchor="ctr"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1"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2" marL="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endParaRPr>
          </a:p>
          <a:p>
            <a:pPr indent="88900" lvl="3"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96" name="Shape 96"/>
        <p:cNvGrpSpPr/>
        <p:nvPr/>
      </p:nvGrpSpPr>
      <p:grpSpPr>
        <a:xfrm>
          <a:off x="0" y="0"/>
          <a:ext cx="0" cy="0"/>
          <a:chOff x="0" y="0"/>
          <a:chExt cx="0" cy="0"/>
        </a:xfrm>
      </p:grpSpPr>
      <p:sp>
        <p:nvSpPr>
          <p:cNvPr id="97" name="Shape 97"/>
          <p:cNvSpPr txBox="1"/>
          <p:nvPr>
            <p:ph type="title"/>
          </p:nvPr>
        </p:nvSpPr>
        <p:spPr>
          <a:xfrm>
            <a:off x="457200" y="267492"/>
            <a:ext cx="8229600" cy="1399031"/>
          </a:xfrm>
          <a:prstGeom prst="rect">
            <a:avLst/>
          </a:prstGeom>
          <a:noFill/>
          <a:ln>
            <a:noFill/>
          </a:ln>
        </p:spPr>
        <p:txBody>
          <a:bodyPr anchorCtr="0" anchor="ctr" bIns="91425" lIns="91425" rIns="91425" tIns="91425"/>
          <a:lstStyle>
            <a:lvl1pPr marL="484632" rtl="0" algn="l">
              <a:spcBef>
                <a:spcPts val="0"/>
              </a:spcBef>
              <a:buClr>
                <a:srgbClr val="76D7EF"/>
              </a:buClr>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8" name="Shape 98"/>
          <p:cNvSpPr txBox="1"/>
          <p:nvPr>
            <p:ph idx="1" type="body"/>
          </p:nvPr>
        </p:nvSpPr>
        <p:spPr>
          <a:xfrm rot="5400000">
            <a:off x="2285999" y="54007"/>
            <a:ext cx="4572000" cy="8229600"/>
          </a:xfrm>
          <a:prstGeom prst="rect">
            <a:avLst/>
          </a:prstGeom>
          <a:noFill/>
          <a:ln>
            <a:noFill/>
          </a:ln>
        </p:spPr>
        <p:txBody>
          <a:bodyPr anchorCtr="0" anchor="t" bIns="91425" lIns="91425" rIns="91425" tIns="91425"/>
          <a:lstStyle>
            <a:lvl1pPr indent="-143255" marL="448056" rtl="0" algn="l">
              <a:spcBef>
                <a:spcPts val="600"/>
              </a:spcBef>
              <a:buClr>
                <a:schemeClr val="accent1"/>
              </a:buClr>
              <a:buFont typeface="Noto Symbol"/>
              <a:buChar char="⦿"/>
              <a:defRPr/>
            </a:lvl1pPr>
            <a:lvl2pPr indent="-48260" marL="822960" rtl="0" algn="l">
              <a:spcBef>
                <a:spcPts val="520"/>
              </a:spcBef>
              <a:buClr>
                <a:schemeClr val="accent1"/>
              </a:buClr>
              <a:buFont typeface="Verdana"/>
              <a:buChar char="›"/>
              <a:defRPr/>
            </a:lvl2pPr>
            <a:lvl3pPr indent="11175" marL="1106424" rtl="0" algn="l">
              <a:spcBef>
                <a:spcPts val="480"/>
              </a:spcBef>
              <a:buClr>
                <a:schemeClr val="accent1"/>
              </a:buClr>
              <a:buFont typeface="Noto Symbol"/>
              <a:buChar char="⚫"/>
              <a:defRPr/>
            </a:lvl3pPr>
            <a:lvl4pPr indent="0" marL="1371600" rtl="0" algn="l">
              <a:spcBef>
                <a:spcPts val="400"/>
              </a:spcBef>
              <a:buClr>
                <a:schemeClr val="accent1"/>
              </a:buClr>
              <a:buFont typeface="Noto Symbol"/>
              <a:buChar char="⚫"/>
              <a:defRPr/>
            </a:lvl4pPr>
            <a:lvl5pPr indent="-12700" marL="1600200" rtl="0" algn="l">
              <a:spcBef>
                <a:spcPts val="380"/>
              </a:spcBef>
              <a:buClr>
                <a:srgbClr val="9DD3E1"/>
              </a:buClr>
              <a:buFont typeface="Noto Symbol"/>
              <a:buChar char="⚫"/>
              <a:defRPr/>
            </a:lvl5pPr>
            <a:lvl6pPr indent="-12700" marL="1828800" rtl="0" algn="l">
              <a:spcBef>
                <a:spcPts val="360"/>
              </a:spcBef>
              <a:buClr>
                <a:srgbClr val="9DD3E1"/>
              </a:buClr>
              <a:buFont typeface="Noto Symbol"/>
              <a:buChar char="⚫"/>
              <a:defRPr/>
            </a:lvl6pPr>
            <a:lvl7pPr indent="-27432" marL="2084832" rtl="0" algn="l">
              <a:spcBef>
                <a:spcPts val="320"/>
              </a:spcBef>
              <a:buClr>
                <a:srgbClr val="9DD3E1"/>
              </a:buClr>
              <a:buFont typeface="Noto Symbol"/>
              <a:buChar char="⚫"/>
              <a:defRPr/>
            </a:lvl7pPr>
            <a:lvl8pPr indent="0" marL="2286000" rtl="0" algn="l">
              <a:spcBef>
                <a:spcPts val="320"/>
              </a:spcBef>
              <a:buClr>
                <a:srgbClr val="9DD3E1"/>
              </a:buClr>
              <a:buFont typeface="Noto Symbol"/>
              <a:buChar char="⚫"/>
              <a:defRPr/>
            </a:lvl8pPr>
            <a:lvl9pPr indent="0" marL="2514600" rtl="0" algn="l">
              <a:spcBef>
                <a:spcPts val="320"/>
              </a:spcBef>
              <a:buClr>
                <a:srgbClr val="9DD3E1"/>
              </a:buClr>
              <a:buFont typeface="Noto Symbol"/>
              <a:buChar char="⚫"/>
              <a:defRPr/>
            </a:lvl9pPr>
          </a:lstStyle>
          <a:p/>
        </p:txBody>
      </p:sp>
      <p:sp>
        <p:nvSpPr>
          <p:cNvPr id="99" name="Shape 99"/>
          <p:cNvSpPr txBox="1"/>
          <p:nvPr>
            <p:ph idx="12" type="sldNum"/>
          </p:nvPr>
        </p:nvSpPr>
        <p:spPr>
          <a:xfrm>
            <a:off x="7589838" y="6481762"/>
            <a:ext cx="503236" cy="301624"/>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1"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2" marL="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endParaRPr>
          </a:p>
          <a:p>
            <a:pPr indent="88900" lvl="3"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00" name="Shape 100"/>
        <p:cNvGrpSpPr/>
        <p:nvPr/>
      </p:nvGrpSpPr>
      <p:grpSpPr>
        <a:xfrm>
          <a:off x="0" y="0"/>
          <a:ext cx="0" cy="0"/>
          <a:chOff x="0" y="0"/>
          <a:chExt cx="0" cy="0"/>
        </a:xfrm>
      </p:grpSpPr>
      <p:sp>
        <p:nvSpPr>
          <p:cNvPr id="101" name="Shape 101"/>
          <p:cNvSpPr txBox="1"/>
          <p:nvPr>
            <p:ph type="title"/>
          </p:nvPr>
        </p:nvSpPr>
        <p:spPr>
          <a:xfrm rot="5400000">
            <a:off x="4991100" y="2171699"/>
            <a:ext cx="5486399" cy="1904999"/>
          </a:xfrm>
          <a:prstGeom prst="rect">
            <a:avLst/>
          </a:prstGeom>
          <a:noFill/>
          <a:ln>
            <a:noFill/>
          </a:ln>
        </p:spPr>
        <p:txBody>
          <a:bodyPr anchorCtr="0" anchor="ctr" bIns="91425" lIns="91425" rIns="91425" tIns="91425"/>
          <a:lstStyle>
            <a:lvl1pPr marL="484632" rtl="0" algn="l">
              <a:spcBef>
                <a:spcPts val="0"/>
              </a:spcBef>
              <a:buClr>
                <a:srgbClr val="76D7EF"/>
              </a:buClr>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02" name="Shape 102"/>
          <p:cNvSpPr txBox="1"/>
          <p:nvPr>
            <p:ph idx="1" type="body"/>
          </p:nvPr>
        </p:nvSpPr>
        <p:spPr>
          <a:xfrm rot="5400000">
            <a:off x="838200" y="0"/>
            <a:ext cx="5486399" cy="6248399"/>
          </a:xfrm>
          <a:prstGeom prst="rect">
            <a:avLst/>
          </a:prstGeom>
          <a:noFill/>
          <a:ln>
            <a:noFill/>
          </a:ln>
        </p:spPr>
        <p:txBody>
          <a:bodyPr anchorCtr="0" anchor="t" bIns="91425" lIns="91425" rIns="91425" tIns="91425"/>
          <a:lstStyle>
            <a:lvl1pPr indent="-143255" marL="448056" rtl="0" algn="l">
              <a:spcBef>
                <a:spcPts val="600"/>
              </a:spcBef>
              <a:buClr>
                <a:schemeClr val="accent1"/>
              </a:buClr>
              <a:buFont typeface="Noto Symbol"/>
              <a:buChar char="⦿"/>
              <a:defRPr/>
            </a:lvl1pPr>
            <a:lvl2pPr indent="-48260" marL="822960" rtl="0" algn="l">
              <a:spcBef>
                <a:spcPts val="520"/>
              </a:spcBef>
              <a:buClr>
                <a:schemeClr val="accent1"/>
              </a:buClr>
              <a:buFont typeface="Verdana"/>
              <a:buChar char="›"/>
              <a:defRPr/>
            </a:lvl2pPr>
            <a:lvl3pPr indent="11175" marL="1106424" rtl="0" algn="l">
              <a:spcBef>
                <a:spcPts val="480"/>
              </a:spcBef>
              <a:buClr>
                <a:schemeClr val="accent1"/>
              </a:buClr>
              <a:buFont typeface="Noto Symbol"/>
              <a:buChar char="⚫"/>
              <a:defRPr/>
            </a:lvl3pPr>
            <a:lvl4pPr indent="0" marL="1371600" rtl="0" algn="l">
              <a:spcBef>
                <a:spcPts val="400"/>
              </a:spcBef>
              <a:buClr>
                <a:schemeClr val="accent1"/>
              </a:buClr>
              <a:buFont typeface="Noto Symbol"/>
              <a:buChar char="⚫"/>
              <a:defRPr/>
            </a:lvl4pPr>
            <a:lvl5pPr indent="-12700" marL="1600200" rtl="0" algn="l">
              <a:spcBef>
                <a:spcPts val="380"/>
              </a:spcBef>
              <a:buClr>
                <a:srgbClr val="9DD3E1"/>
              </a:buClr>
              <a:buFont typeface="Noto Symbol"/>
              <a:buChar char="⚫"/>
              <a:defRPr/>
            </a:lvl5pPr>
            <a:lvl6pPr indent="-12700" marL="1828800" rtl="0" algn="l">
              <a:spcBef>
                <a:spcPts val="360"/>
              </a:spcBef>
              <a:buClr>
                <a:srgbClr val="9DD3E1"/>
              </a:buClr>
              <a:buFont typeface="Noto Symbol"/>
              <a:buChar char="⚫"/>
              <a:defRPr/>
            </a:lvl6pPr>
            <a:lvl7pPr indent="-27432" marL="2084832" rtl="0" algn="l">
              <a:spcBef>
                <a:spcPts val="320"/>
              </a:spcBef>
              <a:buClr>
                <a:srgbClr val="9DD3E1"/>
              </a:buClr>
              <a:buFont typeface="Noto Symbol"/>
              <a:buChar char="⚫"/>
              <a:defRPr/>
            </a:lvl7pPr>
            <a:lvl8pPr indent="0" marL="2286000" rtl="0" algn="l">
              <a:spcBef>
                <a:spcPts val="320"/>
              </a:spcBef>
              <a:buClr>
                <a:srgbClr val="9DD3E1"/>
              </a:buClr>
              <a:buFont typeface="Noto Symbol"/>
              <a:buChar char="⚫"/>
              <a:defRPr/>
            </a:lvl8pPr>
            <a:lvl9pPr indent="0" marL="2514600" rtl="0" algn="l">
              <a:spcBef>
                <a:spcPts val="320"/>
              </a:spcBef>
              <a:buClr>
                <a:srgbClr val="9DD3E1"/>
              </a:buClr>
              <a:buFont typeface="Noto Symbol"/>
              <a:buChar char="⚫"/>
              <a:defRPr/>
            </a:lvl9pPr>
          </a:lstStyle>
          <a:p/>
        </p:txBody>
      </p:sp>
      <p:sp>
        <p:nvSpPr>
          <p:cNvPr id="103" name="Shape 103"/>
          <p:cNvSpPr txBox="1"/>
          <p:nvPr>
            <p:ph idx="12" type="sldNum"/>
          </p:nvPr>
        </p:nvSpPr>
        <p:spPr>
          <a:xfrm>
            <a:off x="7589838" y="6481762"/>
            <a:ext cx="503236" cy="301624"/>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1"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2" marL="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endParaRPr>
          </a:p>
          <a:p>
            <a:pPr indent="88900" lvl="3"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7" name="Shape 27"/>
        <p:cNvGrpSpPr/>
        <p:nvPr/>
      </p:nvGrpSpPr>
      <p:grpSpPr>
        <a:xfrm>
          <a:off x="0" y="0"/>
          <a:ext cx="0" cy="0"/>
          <a:chOff x="0" y="0"/>
          <a:chExt cx="0" cy="0"/>
        </a:xfrm>
      </p:grpSpPr>
      <p:sp>
        <p:nvSpPr>
          <p:cNvPr id="28" name="Shape 28"/>
          <p:cNvSpPr/>
          <p:nvPr/>
        </p:nvSpPr>
        <p:spPr>
          <a:xfrm>
            <a:off x="7033" y="14066"/>
            <a:ext cx="9129931" cy="6836899"/>
          </a:xfrm>
          <a:prstGeom prst="rtTriangle">
            <a:avLst/>
          </a:prstGeom>
          <a:gradFill>
            <a:gsLst>
              <a:gs pos="0">
                <a:srgbClr val="DEF5FA">
                  <a:alpha val="9411"/>
                </a:srgbClr>
              </a:gs>
              <a:gs pos="70000">
                <a:srgbClr val="DEF5FA">
                  <a:alpha val="7450"/>
                </a:srgbClr>
              </a:gs>
              <a:gs pos="100000">
                <a:srgbClr val="DEF5FA">
                  <a:alpha val="392"/>
                </a:srgbClr>
              </a:gs>
            </a:gsLst>
            <a:lin ang="8000000" scaled="0"/>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Questrial"/>
              <a:ea typeface="Questrial"/>
              <a:cs typeface="Questrial"/>
              <a:sym typeface="Questrial"/>
            </a:endParaRPr>
          </a:p>
        </p:txBody>
      </p:sp>
      <p:cxnSp>
        <p:nvCxnSpPr>
          <p:cNvPr id="29" name="Shape 29"/>
          <p:cNvCxnSpPr/>
          <p:nvPr/>
        </p:nvCxnSpPr>
        <p:spPr>
          <a:xfrm>
            <a:off x="0" y="6350"/>
            <a:ext cx="9137650" cy="6845299"/>
          </a:xfrm>
          <a:prstGeom prst="straightConnector1">
            <a:avLst/>
          </a:prstGeom>
          <a:noFill/>
          <a:ln cap="rnd" w="9525">
            <a:solidFill>
              <a:srgbClr val="C7C7C7">
                <a:alpha val="34509"/>
              </a:srgbClr>
            </a:solidFill>
            <a:prstDash val="solid"/>
            <a:round/>
            <a:headEnd len="med" w="med" type="none"/>
            <a:tailEnd len="med" w="med" type="none"/>
          </a:ln>
        </p:spPr>
      </p:cxnSp>
      <p:cxnSp>
        <p:nvCxnSpPr>
          <p:cNvPr id="30" name="Shape 30"/>
          <p:cNvCxnSpPr/>
          <p:nvPr/>
        </p:nvCxnSpPr>
        <p:spPr>
          <a:xfrm flipH="1">
            <a:off x="6469063" y="4948237"/>
            <a:ext cx="2673350" cy="1900237"/>
          </a:xfrm>
          <a:prstGeom prst="straightConnector1">
            <a:avLst/>
          </a:prstGeom>
          <a:noFill/>
          <a:ln cap="rnd" w="9525">
            <a:solidFill>
              <a:srgbClr val="CDCDCD">
                <a:alpha val="44313"/>
              </a:srgbClr>
            </a:solidFill>
            <a:prstDash val="solid"/>
            <a:round/>
            <a:headEnd len="med" w="med" type="none"/>
            <a:tailEnd len="med" w="med" type="none"/>
          </a:ln>
        </p:spPr>
      </p:cxnSp>
      <p:sp>
        <p:nvSpPr>
          <p:cNvPr id="31" name="Shape 31"/>
          <p:cNvSpPr txBox="1"/>
          <p:nvPr>
            <p:ph type="title"/>
          </p:nvPr>
        </p:nvSpPr>
        <p:spPr>
          <a:xfrm>
            <a:off x="457200" y="267492"/>
            <a:ext cx="8229600" cy="1399031"/>
          </a:xfrm>
          <a:prstGeom prst="rect">
            <a:avLst/>
          </a:prstGeom>
          <a:noFill/>
          <a:ln>
            <a:noFill/>
          </a:ln>
        </p:spPr>
        <p:txBody>
          <a:bodyPr anchorCtr="0" anchor="ctr" bIns="91425" lIns="91425" rIns="91425" tIns="91425"/>
          <a:lstStyle>
            <a:lvl1pPr marL="484632" rtl="0" algn="l">
              <a:spcBef>
                <a:spcPts val="0"/>
              </a:spcBef>
              <a:buClr>
                <a:srgbClr val="76D7EF"/>
              </a:buClr>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2" name="Shape 32"/>
          <p:cNvSpPr txBox="1"/>
          <p:nvPr>
            <p:ph idx="1" type="body"/>
          </p:nvPr>
        </p:nvSpPr>
        <p:spPr>
          <a:xfrm>
            <a:off x="457200" y="1882808"/>
            <a:ext cx="8229600" cy="4572000"/>
          </a:xfrm>
          <a:prstGeom prst="rect">
            <a:avLst/>
          </a:prstGeom>
          <a:noFill/>
          <a:ln>
            <a:noFill/>
          </a:ln>
        </p:spPr>
        <p:txBody>
          <a:bodyPr anchorCtr="0" anchor="t" bIns="91425" lIns="91425" rIns="91425" tIns="91425"/>
          <a:lstStyle>
            <a:lvl1pPr indent="-143255" marL="448056" rtl="0" algn="l">
              <a:spcBef>
                <a:spcPts val="600"/>
              </a:spcBef>
              <a:buClr>
                <a:schemeClr val="accent1"/>
              </a:buClr>
              <a:buFont typeface="Noto Symbol"/>
              <a:buChar char="⦿"/>
              <a:defRPr/>
            </a:lvl1pPr>
            <a:lvl2pPr indent="-48260" marL="822960" rtl="0" algn="l">
              <a:spcBef>
                <a:spcPts val="520"/>
              </a:spcBef>
              <a:buClr>
                <a:schemeClr val="accent1"/>
              </a:buClr>
              <a:buFont typeface="Verdana"/>
              <a:buChar char="›"/>
              <a:defRPr/>
            </a:lvl2pPr>
            <a:lvl3pPr indent="11175" marL="1106424" rtl="0" algn="l">
              <a:spcBef>
                <a:spcPts val="480"/>
              </a:spcBef>
              <a:buClr>
                <a:schemeClr val="accent1"/>
              </a:buClr>
              <a:buFont typeface="Noto Symbol"/>
              <a:buChar char="⚫"/>
              <a:defRPr/>
            </a:lvl3pPr>
            <a:lvl4pPr indent="0" marL="1371600" rtl="0" algn="l">
              <a:spcBef>
                <a:spcPts val="400"/>
              </a:spcBef>
              <a:buClr>
                <a:schemeClr val="accent1"/>
              </a:buClr>
              <a:buFont typeface="Noto Symbol"/>
              <a:buChar char="⚫"/>
              <a:defRPr/>
            </a:lvl4pPr>
            <a:lvl5pPr indent="-12700" marL="1600200" rtl="0" algn="l">
              <a:spcBef>
                <a:spcPts val="380"/>
              </a:spcBef>
              <a:buClr>
                <a:srgbClr val="9DD3E1"/>
              </a:buClr>
              <a:buFont typeface="Noto Symbol"/>
              <a:buChar char="⚫"/>
              <a:defRPr/>
            </a:lvl5pPr>
            <a:lvl6pPr indent="-12700" marL="1828800" rtl="0" algn="l">
              <a:spcBef>
                <a:spcPts val="360"/>
              </a:spcBef>
              <a:buClr>
                <a:srgbClr val="9DD3E1"/>
              </a:buClr>
              <a:buFont typeface="Noto Symbol"/>
              <a:buChar char="⚫"/>
              <a:defRPr/>
            </a:lvl6pPr>
            <a:lvl7pPr indent="-27432" marL="2084832" rtl="0" algn="l">
              <a:spcBef>
                <a:spcPts val="320"/>
              </a:spcBef>
              <a:buClr>
                <a:srgbClr val="9DD3E1"/>
              </a:buClr>
              <a:buFont typeface="Noto Symbol"/>
              <a:buChar char="⚫"/>
              <a:defRPr/>
            </a:lvl7pPr>
            <a:lvl8pPr indent="0" marL="2286000" rtl="0" algn="l">
              <a:spcBef>
                <a:spcPts val="320"/>
              </a:spcBef>
              <a:buClr>
                <a:srgbClr val="9DD3E1"/>
              </a:buClr>
              <a:buFont typeface="Noto Symbol"/>
              <a:buChar char="⚫"/>
              <a:defRPr/>
            </a:lvl8pPr>
            <a:lvl9pPr indent="0" marL="2514600" rtl="0" algn="l">
              <a:spcBef>
                <a:spcPts val="320"/>
              </a:spcBef>
              <a:buClr>
                <a:srgbClr val="9DD3E1"/>
              </a:buClr>
              <a:buFont typeface="Noto Symbol"/>
              <a:buChar char="⚫"/>
              <a:defRPr/>
            </a:lvl9pPr>
          </a:lstStyle>
          <a:p/>
        </p:txBody>
      </p:sp>
      <p:sp>
        <p:nvSpPr>
          <p:cNvPr id="33" name="Shape 33"/>
          <p:cNvSpPr txBox="1"/>
          <p:nvPr>
            <p:ph idx="10" type="dt"/>
          </p:nvPr>
        </p:nvSpPr>
        <p:spPr>
          <a:xfrm>
            <a:off x="4791075" y="6480175"/>
            <a:ext cx="2133599" cy="301624"/>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lnSpc>
                <a:spcPct val="100000"/>
              </a:lnSpc>
              <a:spcBef>
                <a:spcPts val="0"/>
              </a:spcBef>
              <a:spcAft>
                <a:spcPts val="0"/>
              </a:spcAft>
              <a:buClr>
                <a:srgbClr val="000000"/>
              </a:buClr>
              <a:buFont typeface="Arial"/>
              <a:buNone/>
              <a:defRPr/>
            </a:lvl3pPr>
            <a:lvl4pPr indent="0" marL="0" marR="0" rtl="0" algn="l">
              <a:lnSpc>
                <a:spcPct val="100000"/>
              </a:lnSpc>
              <a:spcBef>
                <a:spcPts val="0"/>
              </a:spcBef>
              <a:spcAft>
                <a:spcPts val="0"/>
              </a:spcAft>
              <a:buClr>
                <a:srgbClr val="000000"/>
              </a:buClr>
              <a:buFont typeface="Arial"/>
              <a:buNone/>
              <a:defRPr/>
            </a:lvl4pPr>
            <a:lvl5pPr indent="0" marL="0" marR="0" rtl="0" algn="l">
              <a:lnSpc>
                <a:spcPct val="100000"/>
              </a:lnSpc>
              <a:spcBef>
                <a:spcPts val="0"/>
              </a:spcBef>
              <a:spcAft>
                <a:spcPts val="0"/>
              </a:spcAft>
              <a:buClr>
                <a:srgbClr val="000000"/>
              </a:buClr>
              <a:buFont typeface="Arial"/>
              <a:buNone/>
              <a:defRPr/>
            </a:lvl5pPr>
            <a:lvl6pPr indent="0" marL="0" marR="0" rtl="0" algn="l">
              <a:lnSpc>
                <a:spcPct val="100000"/>
              </a:lnSpc>
              <a:spcBef>
                <a:spcPts val="0"/>
              </a:spcBef>
              <a:spcAft>
                <a:spcPts val="0"/>
              </a:spcAft>
              <a:buClr>
                <a:srgbClr val="000000"/>
              </a:buClr>
              <a:buFont typeface="Arial"/>
              <a:buNone/>
              <a:defRPr/>
            </a:lvl6pPr>
            <a:lvl7pPr indent="0" marL="0" marR="0" rtl="0" algn="l">
              <a:lnSpc>
                <a:spcPct val="100000"/>
              </a:lnSpc>
              <a:spcBef>
                <a:spcPts val="0"/>
              </a:spcBef>
              <a:spcAft>
                <a:spcPts val="0"/>
              </a:spcAft>
              <a:buClr>
                <a:srgbClr val="000000"/>
              </a:buClr>
              <a:buFont typeface="Arial"/>
              <a:buNone/>
              <a:defRPr/>
            </a:lvl7pPr>
            <a:lvl8pPr indent="0" marL="0" marR="0" rtl="0" algn="l">
              <a:lnSpc>
                <a:spcPct val="100000"/>
              </a:lnSpc>
              <a:spcBef>
                <a:spcPts val="0"/>
              </a:spcBef>
              <a:spcAft>
                <a:spcPts val="0"/>
              </a:spcAft>
              <a:buClr>
                <a:srgbClr val="000000"/>
              </a:buClr>
              <a:buFont typeface="Arial"/>
              <a:buNone/>
              <a:defRPr/>
            </a:lvl8pPr>
            <a:lvl9pPr indent="0" marL="0" marR="0" rtl="0" algn="l">
              <a:lnSpc>
                <a:spcPct val="100000"/>
              </a:lnSpc>
              <a:spcBef>
                <a:spcPts val="0"/>
              </a:spcBef>
              <a:spcAft>
                <a:spcPts val="0"/>
              </a:spcAft>
              <a:buClr>
                <a:srgbClr val="000000"/>
              </a:buClr>
              <a:buFont typeface="Arial"/>
              <a:buNone/>
              <a:defRPr/>
            </a:lvl9pPr>
          </a:lstStyle>
          <a:p/>
        </p:txBody>
      </p:sp>
      <p:sp>
        <p:nvSpPr>
          <p:cNvPr id="34" name="Shape 34"/>
          <p:cNvSpPr txBox="1"/>
          <p:nvPr>
            <p:ph idx="11" type="ftr"/>
          </p:nvPr>
        </p:nvSpPr>
        <p:spPr>
          <a:xfrm>
            <a:off x="457200" y="6481762"/>
            <a:ext cx="4259263" cy="300036"/>
          </a:xfrm>
          <a:prstGeom prst="rect">
            <a:avLst/>
          </a:prstGeom>
          <a:noFill/>
          <a:ln>
            <a:noFill/>
          </a:ln>
        </p:spPr>
        <p:txBody>
          <a:bodyPr anchorCtr="0" anchor="b"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lnSpc>
                <a:spcPct val="100000"/>
              </a:lnSpc>
              <a:spcBef>
                <a:spcPts val="0"/>
              </a:spcBef>
              <a:spcAft>
                <a:spcPts val="0"/>
              </a:spcAft>
              <a:buClr>
                <a:srgbClr val="000000"/>
              </a:buClr>
              <a:buFont typeface="Arial"/>
              <a:buNone/>
              <a:defRPr/>
            </a:lvl3pPr>
            <a:lvl4pPr indent="0" marL="0" marR="0" rtl="0" algn="l">
              <a:lnSpc>
                <a:spcPct val="100000"/>
              </a:lnSpc>
              <a:spcBef>
                <a:spcPts val="0"/>
              </a:spcBef>
              <a:spcAft>
                <a:spcPts val="0"/>
              </a:spcAft>
              <a:buClr>
                <a:srgbClr val="000000"/>
              </a:buClr>
              <a:buFont typeface="Arial"/>
              <a:buNone/>
              <a:defRPr/>
            </a:lvl4pPr>
            <a:lvl5pPr indent="0" marL="0" marR="0" rtl="0" algn="l">
              <a:lnSpc>
                <a:spcPct val="100000"/>
              </a:lnSpc>
              <a:spcBef>
                <a:spcPts val="0"/>
              </a:spcBef>
              <a:spcAft>
                <a:spcPts val="0"/>
              </a:spcAft>
              <a:buClr>
                <a:srgbClr val="000000"/>
              </a:buClr>
              <a:buFont typeface="Arial"/>
              <a:buNone/>
              <a:defRPr/>
            </a:lvl5pPr>
            <a:lvl6pPr indent="0" marL="0" marR="0" rtl="0" algn="l">
              <a:lnSpc>
                <a:spcPct val="100000"/>
              </a:lnSpc>
              <a:spcBef>
                <a:spcPts val="0"/>
              </a:spcBef>
              <a:spcAft>
                <a:spcPts val="0"/>
              </a:spcAft>
              <a:buClr>
                <a:srgbClr val="000000"/>
              </a:buClr>
              <a:buFont typeface="Arial"/>
              <a:buNone/>
              <a:defRPr/>
            </a:lvl6pPr>
            <a:lvl7pPr indent="0" marL="0" marR="0" rtl="0" algn="l">
              <a:lnSpc>
                <a:spcPct val="100000"/>
              </a:lnSpc>
              <a:spcBef>
                <a:spcPts val="0"/>
              </a:spcBef>
              <a:spcAft>
                <a:spcPts val="0"/>
              </a:spcAft>
              <a:buClr>
                <a:srgbClr val="000000"/>
              </a:buClr>
              <a:buFont typeface="Arial"/>
              <a:buNone/>
              <a:defRPr/>
            </a:lvl7pPr>
            <a:lvl8pPr indent="0" marL="0" marR="0" rtl="0" algn="l">
              <a:lnSpc>
                <a:spcPct val="100000"/>
              </a:lnSpc>
              <a:spcBef>
                <a:spcPts val="0"/>
              </a:spcBef>
              <a:spcAft>
                <a:spcPts val="0"/>
              </a:spcAft>
              <a:buClr>
                <a:srgbClr val="000000"/>
              </a:buClr>
              <a:buFont typeface="Arial"/>
              <a:buNone/>
              <a:defRPr/>
            </a:lvl8pPr>
            <a:lvl9pPr indent="0" marL="0" marR="0" rtl="0" algn="l">
              <a:lnSpc>
                <a:spcPct val="100000"/>
              </a:lnSpc>
              <a:spcBef>
                <a:spcPts val="0"/>
              </a:spcBef>
              <a:spcAft>
                <a:spcPts val="0"/>
              </a:spcAft>
              <a:buClr>
                <a:srgbClr val="000000"/>
              </a:buClr>
              <a:buFont typeface="Arial"/>
              <a:buNone/>
              <a:defRPr/>
            </a:lvl9pPr>
          </a:lstStyle>
          <a:p/>
        </p:txBody>
      </p:sp>
      <p:sp>
        <p:nvSpPr>
          <p:cNvPr id="35" name="Shape 35"/>
          <p:cNvSpPr txBox="1"/>
          <p:nvPr>
            <p:ph idx="12" type="sldNum"/>
          </p:nvPr>
        </p:nvSpPr>
        <p:spPr>
          <a:xfrm>
            <a:off x="7589838" y="6481762"/>
            <a:ext cx="503236" cy="301624"/>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1"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2" marL="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endParaRPr>
          </a:p>
          <a:p>
            <a:pPr indent="88900" lvl="3"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gradFill>
          <a:gsLst>
            <a:gs pos="0">
              <a:schemeClr val="dk1"/>
            </a:gs>
            <a:gs pos="60000">
              <a:schemeClr val="dk1"/>
            </a:gs>
            <a:gs pos="100000">
              <a:srgbClr val="6C6C6C"/>
            </a:gs>
          </a:gsLst>
          <a:lin ang="5400000" scaled="0"/>
        </a:gradFill>
      </p:bgPr>
    </p:bg>
    <p:spTree>
      <p:nvGrpSpPr>
        <p:cNvPr id="36" name="Shape 36"/>
        <p:cNvGrpSpPr/>
        <p:nvPr/>
      </p:nvGrpSpPr>
      <p:grpSpPr>
        <a:xfrm>
          <a:off x="0" y="0"/>
          <a:ext cx="0" cy="0"/>
          <a:chOff x="0" y="0"/>
          <a:chExt cx="0" cy="0"/>
        </a:xfrm>
      </p:grpSpPr>
      <p:sp>
        <p:nvSpPr>
          <p:cNvPr id="37" name="Shape 37"/>
          <p:cNvSpPr/>
          <p:nvPr/>
        </p:nvSpPr>
        <p:spPr>
          <a:xfrm>
            <a:off x="7033" y="14066"/>
            <a:ext cx="9129931" cy="6836899"/>
          </a:xfrm>
          <a:prstGeom prst="rtTriangle">
            <a:avLst/>
          </a:prstGeom>
          <a:gradFill>
            <a:gsLst>
              <a:gs pos="0">
                <a:srgbClr val="DEF5FA">
                  <a:alpha val="9411"/>
                </a:srgbClr>
              </a:gs>
              <a:gs pos="70000">
                <a:srgbClr val="DEF5FA">
                  <a:alpha val="7450"/>
                </a:srgbClr>
              </a:gs>
              <a:gs pos="100000">
                <a:srgbClr val="DEF5FA">
                  <a:alpha val="392"/>
                </a:srgbClr>
              </a:gs>
            </a:gsLst>
            <a:lin ang="8000000" scaled="0"/>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Questrial"/>
              <a:ea typeface="Questrial"/>
              <a:cs typeface="Questrial"/>
              <a:sym typeface="Questrial"/>
            </a:endParaRPr>
          </a:p>
        </p:txBody>
      </p:sp>
      <p:cxnSp>
        <p:nvCxnSpPr>
          <p:cNvPr id="38" name="Shape 38"/>
          <p:cNvCxnSpPr/>
          <p:nvPr/>
        </p:nvCxnSpPr>
        <p:spPr>
          <a:xfrm>
            <a:off x="0" y="6350"/>
            <a:ext cx="9137650" cy="6845299"/>
          </a:xfrm>
          <a:prstGeom prst="straightConnector1">
            <a:avLst/>
          </a:prstGeom>
          <a:noFill/>
          <a:ln cap="rnd" w="9525">
            <a:solidFill>
              <a:srgbClr val="C7C7C7">
                <a:alpha val="34509"/>
              </a:srgbClr>
            </a:solidFill>
            <a:prstDash val="solid"/>
            <a:round/>
            <a:headEnd len="med" w="med" type="none"/>
            <a:tailEnd len="med" w="med" type="none"/>
          </a:ln>
        </p:spPr>
      </p:cxnSp>
      <p:cxnSp>
        <p:nvCxnSpPr>
          <p:cNvPr id="39" name="Shape 39"/>
          <p:cNvCxnSpPr/>
          <p:nvPr/>
        </p:nvCxnSpPr>
        <p:spPr>
          <a:xfrm flipH="1">
            <a:off x="6469063" y="4948237"/>
            <a:ext cx="2673350" cy="1900237"/>
          </a:xfrm>
          <a:prstGeom prst="straightConnector1">
            <a:avLst/>
          </a:prstGeom>
          <a:noFill/>
          <a:ln cap="rnd" w="9525">
            <a:solidFill>
              <a:srgbClr val="CDCDCD">
                <a:alpha val="44313"/>
              </a:srgbClr>
            </a:solidFill>
            <a:prstDash val="solid"/>
            <a:round/>
            <a:headEnd len="med" w="med" type="none"/>
            <a:tailEnd len="med" w="med" type="none"/>
          </a:ln>
        </p:spPr>
      </p:cxnSp>
      <p:sp>
        <p:nvSpPr>
          <p:cNvPr id="40" name="Shape 40"/>
          <p:cNvSpPr/>
          <p:nvPr/>
        </p:nvSpPr>
        <p:spPr>
          <a:xfrm flipH="1" rot="10800000">
            <a:off x="7033" y="7032"/>
            <a:ext cx="9129931" cy="6836899"/>
          </a:xfrm>
          <a:prstGeom prst="rtTriangle">
            <a:avLst/>
          </a:prstGeom>
          <a:gradFill>
            <a:gsLst>
              <a:gs pos="0">
                <a:srgbClr val="DEF5FA">
                  <a:alpha val="9411"/>
                </a:srgbClr>
              </a:gs>
              <a:gs pos="70000">
                <a:srgbClr val="DEF5FA">
                  <a:alpha val="7450"/>
                </a:srgbClr>
              </a:gs>
              <a:gs pos="100000">
                <a:srgbClr val="DEF5FA">
                  <a:alpha val="392"/>
                </a:srgbClr>
              </a:gs>
            </a:gsLst>
            <a:lin ang="8000000" scaled="0"/>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Questrial"/>
              <a:ea typeface="Questrial"/>
              <a:cs typeface="Questrial"/>
              <a:sym typeface="Questrial"/>
            </a:endParaRPr>
          </a:p>
        </p:txBody>
      </p:sp>
      <p:sp>
        <p:nvSpPr>
          <p:cNvPr id="41" name="Shape 41"/>
          <p:cNvSpPr/>
          <p:nvPr/>
        </p:nvSpPr>
        <p:spPr>
          <a:xfrm flipH="1" rot="-5400000">
            <a:off x="7553325" y="309562"/>
            <a:ext cx="1893887" cy="1293811"/>
          </a:xfrm>
          <a:prstGeom prst="triangle">
            <a:avLst>
              <a:gd fmla="val 51324" name="adj"/>
            </a:avLst>
          </a:prstGeom>
          <a:gradFill>
            <a:gsLst>
              <a:gs pos="0">
                <a:srgbClr val="026C86"/>
              </a:gs>
              <a:gs pos="60001">
                <a:srgbClr val="01BCEA"/>
              </a:gs>
              <a:gs pos="100000">
                <a:srgbClr val="8BE8FF"/>
              </a:gs>
            </a:gsLst>
            <a:lin ang="15479999" scaled="0"/>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rgbClr val="FFFFFF"/>
              </a:solidFill>
              <a:latin typeface="Questrial"/>
              <a:ea typeface="Questrial"/>
              <a:cs typeface="Questrial"/>
              <a:sym typeface="Questrial"/>
            </a:endParaRPr>
          </a:p>
        </p:txBody>
      </p:sp>
      <p:cxnSp>
        <p:nvCxnSpPr>
          <p:cNvPr id="42" name="Shape 42"/>
          <p:cNvCxnSpPr/>
          <p:nvPr/>
        </p:nvCxnSpPr>
        <p:spPr>
          <a:xfrm rot="10800000">
            <a:off x="6469063" y="9525"/>
            <a:ext cx="2673350" cy="1900237"/>
          </a:xfrm>
          <a:prstGeom prst="straightConnector1">
            <a:avLst/>
          </a:prstGeom>
          <a:noFill/>
          <a:ln cap="rnd" w="9525">
            <a:solidFill>
              <a:srgbClr val="CDCDCD">
                <a:alpha val="44313"/>
              </a:srgbClr>
            </a:solidFill>
            <a:prstDash val="solid"/>
            <a:round/>
            <a:headEnd len="med" w="med" type="none"/>
            <a:tailEnd len="med" w="med" type="none"/>
          </a:ln>
        </p:spPr>
      </p:cxnSp>
      <p:cxnSp>
        <p:nvCxnSpPr>
          <p:cNvPr id="43" name="Shape 43"/>
          <p:cNvCxnSpPr/>
          <p:nvPr/>
        </p:nvCxnSpPr>
        <p:spPr>
          <a:xfrm flipH="1" rot="10800000">
            <a:off x="0" y="6350"/>
            <a:ext cx="9137650" cy="6845299"/>
          </a:xfrm>
          <a:prstGeom prst="straightConnector1">
            <a:avLst/>
          </a:prstGeom>
          <a:noFill/>
          <a:ln cap="rnd" w="9525">
            <a:solidFill>
              <a:srgbClr val="C7C7C7">
                <a:alpha val="34509"/>
              </a:srgbClr>
            </a:solidFill>
            <a:prstDash val="solid"/>
            <a:round/>
            <a:headEnd len="med" w="med" type="none"/>
            <a:tailEnd len="med" w="med" type="none"/>
          </a:ln>
        </p:spPr>
      </p:cxnSp>
      <p:sp>
        <p:nvSpPr>
          <p:cNvPr id="44" name="Shape 44"/>
          <p:cNvSpPr txBox="1"/>
          <p:nvPr>
            <p:ph type="title"/>
          </p:nvPr>
        </p:nvSpPr>
        <p:spPr>
          <a:xfrm>
            <a:off x="381000" y="271462"/>
            <a:ext cx="7239000" cy="1362075"/>
          </a:xfrm>
          <a:prstGeom prst="rect">
            <a:avLst/>
          </a:prstGeom>
          <a:noFill/>
          <a:ln>
            <a:noFill/>
          </a:ln>
        </p:spPr>
        <p:txBody>
          <a:bodyPr anchorCtr="0" anchor="ctr" bIns="91425" lIns="91425" rIns="91425" tIns="91425"/>
          <a:lstStyle>
            <a:lvl1pPr marL="0" rtl="0" algn="l">
              <a:spcBef>
                <a:spcPts val="0"/>
              </a:spcBef>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5" name="Shape 45"/>
          <p:cNvSpPr txBox="1"/>
          <p:nvPr>
            <p:ph idx="1" type="body"/>
          </p:nvPr>
        </p:nvSpPr>
        <p:spPr>
          <a:xfrm>
            <a:off x="381000" y="1633536"/>
            <a:ext cx="3886200" cy="2286000"/>
          </a:xfrm>
          <a:prstGeom prst="rect">
            <a:avLst/>
          </a:prstGeom>
          <a:noFill/>
          <a:ln>
            <a:noFill/>
          </a:ln>
        </p:spPr>
        <p:txBody>
          <a:bodyPr anchorCtr="0" anchor="t" bIns="91425" lIns="91425" rIns="91425" tIns="91425"/>
          <a:lstStyle>
            <a:lvl1pPr indent="-4064" marL="54864" rtl="0" algn="l">
              <a:spcBef>
                <a:spcPts val="0"/>
              </a:spcBef>
              <a:buClr>
                <a:schemeClr val="lt1"/>
              </a:buClr>
              <a:buFont typeface="Questrial"/>
              <a:buNone/>
              <a:defRPr/>
            </a:lvl1pPr>
            <a:lvl2pPr rtl="0">
              <a:spcBef>
                <a:spcPts val="0"/>
              </a:spcBef>
              <a:buClr>
                <a:schemeClr val="lt1"/>
              </a:buClr>
              <a:buFont typeface="Questrial"/>
              <a:buNone/>
              <a:defRPr/>
            </a:lvl2pPr>
            <a:lvl3pPr rtl="0">
              <a:spcBef>
                <a:spcPts val="0"/>
              </a:spcBef>
              <a:buClr>
                <a:schemeClr val="lt1"/>
              </a:buClr>
              <a:buFont typeface="Questrial"/>
              <a:buNone/>
              <a:defRPr/>
            </a:lvl3pPr>
            <a:lvl4pPr rtl="0">
              <a:spcBef>
                <a:spcPts val="0"/>
              </a:spcBef>
              <a:buClr>
                <a:schemeClr val="lt1"/>
              </a:buClr>
              <a:buFont typeface="Questrial"/>
              <a:buNone/>
              <a:defRPr/>
            </a:lvl4pPr>
            <a:lvl5pPr rtl="0">
              <a:spcBef>
                <a:spcPts val="0"/>
              </a:spcBef>
              <a:buClr>
                <a:schemeClr val="lt1"/>
              </a:buClr>
              <a:buFont typeface="Questrial"/>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6" name="Shape 46"/>
          <p:cNvSpPr txBox="1"/>
          <p:nvPr>
            <p:ph idx="10" type="dt"/>
          </p:nvPr>
        </p:nvSpPr>
        <p:spPr>
          <a:xfrm>
            <a:off x="6956425" y="6477000"/>
            <a:ext cx="2132013" cy="304799"/>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lnSpc>
                <a:spcPct val="100000"/>
              </a:lnSpc>
              <a:spcBef>
                <a:spcPts val="0"/>
              </a:spcBef>
              <a:spcAft>
                <a:spcPts val="0"/>
              </a:spcAft>
              <a:buClr>
                <a:srgbClr val="000000"/>
              </a:buClr>
              <a:buFont typeface="Arial"/>
              <a:buNone/>
              <a:defRPr/>
            </a:lvl3pPr>
            <a:lvl4pPr indent="0" marL="0" marR="0" rtl="0" algn="l">
              <a:lnSpc>
                <a:spcPct val="100000"/>
              </a:lnSpc>
              <a:spcBef>
                <a:spcPts val="0"/>
              </a:spcBef>
              <a:spcAft>
                <a:spcPts val="0"/>
              </a:spcAft>
              <a:buClr>
                <a:srgbClr val="000000"/>
              </a:buClr>
              <a:buFont typeface="Arial"/>
              <a:buNone/>
              <a:defRPr/>
            </a:lvl4pPr>
            <a:lvl5pPr indent="0" marL="0" marR="0" rtl="0" algn="l">
              <a:lnSpc>
                <a:spcPct val="100000"/>
              </a:lnSpc>
              <a:spcBef>
                <a:spcPts val="0"/>
              </a:spcBef>
              <a:spcAft>
                <a:spcPts val="0"/>
              </a:spcAft>
              <a:buClr>
                <a:srgbClr val="000000"/>
              </a:buClr>
              <a:buFont typeface="Arial"/>
              <a:buNone/>
              <a:defRPr/>
            </a:lvl5pPr>
            <a:lvl6pPr indent="0" marL="0" marR="0" rtl="0" algn="l">
              <a:lnSpc>
                <a:spcPct val="100000"/>
              </a:lnSpc>
              <a:spcBef>
                <a:spcPts val="0"/>
              </a:spcBef>
              <a:spcAft>
                <a:spcPts val="0"/>
              </a:spcAft>
              <a:buClr>
                <a:srgbClr val="000000"/>
              </a:buClr>
              <a:buFont typeface="Arial"/>
              <a:buNone/>
              <a:defRPr/>
            </a:lvl6pPr>
            <a:lvl7pPr indent="0" marL="0" marR="0" rtl="0" algn="l">
              <a:lnSpc>
                <a:spcPct val="100000"/>
              </a:lnSpc>
              <a:spcBef>
                <a:spcPts val="0"/>
              </a:spcBef>
              <a:spcAft>
                <a:spcPts val="0"/>
              </a:spcAft>
              <a:buClr>
                <a:srgbClr val="000000"/>
              </a:buClr>
              <a:buFont typeface="Arial"/>
              <a:buNone/>
              <a:defRPr/>
            </a:lvl7pPr>
            <a:lvl8pPr indent="0" marL="0" marR="0" rtl="0" algn="l">
              <a:lnSpc>
                <a:spcPct val="100000"/>
              </a:lnSpc>
              <a:spcBef>
                <a:spcPts val="0"/>
              </a:spcBef>
              <a:spcAft>
                <a:spcPts val="0"/>
              </a:spcAft>
              <a:buClr>
                <a:srgbClr val="000000"/>
              </a:buClr>
              <a:buFont typeface="Arial"/>
              <a:buNone/>
              <a:defRPr/>
            </a:lvl8pPr>
            <a:lvl9pPr indent="0" marL="0" marR="0" rtl="0" algn="l">
              <a:lnSpc>
                <a:spcPct val="100000"/>
              </a:lnSpc>
              <a:spcBef>
                <a:spcPts val="0"/>
              </a:spcBef>
              <a:spcAft>
                <a:spcPts val="0"/>
              </a:spcAft>
              <a:buClr>
                <a:srgbClr val="000000"/>
              </a:buClr>
              <a:buFont typeface="Arial"/>
              <a:buNone/>
              <a:defRPr/>
            </a:lvl9pPr>
          </a:lstStyle>
          <a:p/>
        </p:txBody>
      </p:sp>
      <p:sp>
        <p:nvSpPr>
          <p:cNvPr id="47" name="Shape 47"/>
          <p:cNvSpPr txBox="1"/>
          <p:nvPr>
            <p:ph idx="11" type="ftr"/>
          </p:nvPr>
        </p:nvSpPr>
        <p:spPr>
          <a:xfrm>
            <a:off x="2619375" y="6481762"/>
            <a:ext cx="4259263" cy="300036"/>
          </a:xfrm>
          <a:prstGeom prst="rect">
            <a:avLst/>
          </a:prstGeom>
          <a:noFill/>
          <a:ln>
            <a:noFill/>
          </a:ln>
        </p:spPr>
        <p:txBody>
          <a:bodyPr anchorCtr="0" anchor="b"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lnSpc>
                <a:spcPct val="100000"/>
              </a:lnSpc>
              <a:spcBef>
                <a:spcPts val="0"/>
              </a:spcBef>
              <a:spcAft>
                <a:spcPts val="0"/>
              </a:spcAft>
              <a:buClr>
                <a:srgbClr val="000000"/>
              </a:buClr>
              <a:buFont typeface="Arial"/>
              <a:buNone/>
              <a:defRPr/>
            </a:lvl3pPr>
            <a:lvl4pPr indent="0" marL="0" marR="0" rtl="0" algn="l">
              <a:lnSpc>
                <a:spcPct val="100000"/>
              </a:lnSpc>
              <a:spcBef>
                <a:spcPts val="0"/>
              </a:spcBef>
              <a:spcAft>
                <a:spcPts val="0"/>
              </a:spcAft>
              <a:buClr>
                <a:srgbClr val="000000"/>
              </a:buClr>
              <a:buFont typeface="Arial"/>
              <a:buNone/>
              <a:defRPr/>
            </a:lvl4pPr>
            <a:lvl5pPr indent="0" marL="0" marR="0" rtl="0" algn="l">
              <a:lnSpc>
                <a:spcPct val="100000"/>
              </a:lnSpc>
              <a:spcBef>
                <a:spcPts val="0"/>
              </a:spcBef>
              <a:spcAft>
                <a:spcPts val="0"/>
              </a:spcAft>
              <a:buClr>
                <a:srgbClr val="000000"/>
              </a:buClr>
              <a:buFont typeface="Arial"/>
              <a:buNone/>
              <a:defRPr/>
            </a:lvl5pPr>
            <a:lvl6pPr indent="0" marL="0" marR="0" rtl="0" algn="l">
              <a:lnSpc>
                <a:spcPct val="100000"/>
              </a:lnSpc>
              <a:spcBef>
                <a:spcPts val="0"/>
              </a:spcBef>
              <a:spcAft>
                <a:spcPts val="0"/>
              </a:spcAft>
              <a:buClr>
                <a:srgbClr val="000000"/>
              </a:buClr>
              <a:buFont typeface="Arial"/>
              <a:buNone/>
              <a:defRPr/>
            </a:lvl6pPr>
            <a:lvl7pPr indent="0" marL="0" marR="0" rtl="0" algn="l">
              <a:lnSpc>
                <a:spcPct val="100000"/>
              </a:lnSpc>
              <a:spcBef>
                <a:spcPts val="0"/>
              </a:spcBef>
              <a:spcAft>
                <a:spcPts val="0"/>
              </a:spcAft>
              <a:buClr>
                <a:srgbClr val="000000"/>
              </a:buClr>
              <a:buFont typeface="Arial"/>
              <a:buNone/>
              <a:defRPr/>
            </a:lvl7pPr>
            <a:lvl8pPr indent="0" marL="0" marR="0" rtl="0" algn="l">
              <a:lnSpc>
                <a:spcPct val="100000"/>
              </a:lnSpc>
              <a:spcBef>
                <a:spcPts val="0"/>
              </a:spcBef>
              <a:spcAft>
                <a:spcPts val="0"/>
              </a:spcAft>
              <a:buClr>
                <a:srgbClr val="000000"/>
              </a:buClr>
              <a:buFont typeface="Arial"/>
              <a:buNone/>
              <a:defRPr/>
            </a:lvl8pPr>
            <a:lvl9pPr indent="0" marL="0" marR="0" rtl="0" algn="l">
              <a:lnSpc>
                <a:spcPct val="100000"/>
              </a:lnSpc>
              <a:spcBef>
                <a:spcPts val="0"/>
              </a:spcBef>
              <a:spcAft>
                <a:spcPts val="0"/>
              </a:spcAft>
              <a:buClr>
                <a:srgbClr val="000000"/>
              </a:buClr>
              <a:buFont typeface="Arial"/>
              <a:buNone/>
              <a:defRPr/>
            </a:lvl9pPr>
          </a:lstStyle>
          <a:p/>
        </p:txBody>
      </p:sp>
      <p:sp>
        <p:nvSpPr>
          <p:cNvPr id="48" name="Shape 48"/>
          <p:cNvSpPr txBox="1"/>
          <p:nvPr>
            <p:ph idx="12" type="sldNum"/>
          </p:nvPr>
        </p:nvSpPr>
        <p:spPr>
          <a:xfrm>
            <a:off x="8450263" y="809625"/>
            <a:ext cx="503236" cy="300038"/>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1"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2" marL="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endParaRPr>
          </a:p>
          <a:p>
            <a:pPr indent="88900" lvl="3"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9" name="Shape 49"/>
        <p:cNvGrpSpPr/>
        <p:nvPr/>
      </p:nvGrpSpPr>
      <p:grpSpPr>
        <a:xfrm>
          <a:off x="0" y="0"/>
          <a:ext cx="0" cy="0"/>
          <a:chOff x="0" y="0"/>
          <a:chExt cx="0" cy="0"/>
        </a:xfrm>
      </p:grpSpPr>
      <p:sp>
        <p:nvSpPr>
          <p:cNvPr id="50" name="Shape 50"/>
          <p:cNvSpPr/>
          <p:nvPr/>
        </p:nvSpPr>
        <p:spPr>
          <a:xfrm>
            <a:off x="7033" y="14066"/>
            <a:ext cx="9129931" cy="6836899"/>
          </a:xfrm>
          <a:prstGeom prst="rtTriangle">
            <a:avLst/>
          </a:prstGeom>
          <a:gradFill>
            <a:gsLst>
              <a:gs pos="0">
                <a:srgbClr val="DEF5FA">
                  <a:alpha val="9411"/>
                </a:srgbClr>
              </a:gs>
              <a:gs pos="70000">
                <a:srgbClr val="DEF5FA">
                  <a:alpha val="7450"/>
                </a:srgbClr>
              </a:gs>
              <a:gs pos="100000">
                <a:srgbClr val="DEF5FA">
                  <a:alpha val="392"/>
                </a:srgbClr>
              </a:gs>
            </a:gsLst>
            <a:lin ang="8000000" scaled="0"/>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Questrial"/>
              <a:ea typeface="Questrial"/>
              <a:cs typeface="Questrial"/>
              <a:sym typeface="Questrial"/>
            </a:endParaRPr>
          </a:p>
        </p:txBody>
      </p:sp>
      <p:cxnSp>
        <p:nvCxnSpPr>
          <p:cNvPr id="51" name="Shape 51"/>
          <p:cNvCxnSpPr/>
          <p:nvPr/>
        </p:nvCxnSpPr>
        <p:spPr>
          <a:xfrm>
            <a:off x="0" y="6350"/>
            <a:ext cx="9137650" cy="6845299"/>
          </a:xfrm>
          <a:prstGeom prst="straightConnector1">
            <a:avLst/>
          </a:prstGeom>
          <a:noFill/>
          <a:ln cap="rnd" w="9525">
            <a:solidFill>
              <a:srgbClr val="C7C7C7">
                <a:alpha val="34509"/>
              </a:srgbClr>
            </a:solidFill>
            <a:prstDash val="solid"/>
            <a:round/>
            <a:headEnd len="med" w="med" type="none"/>
            <a:tailEnd len="med" w="med" type="none"/>
          </a:ln>
        </p:spPr>
      </p:cxnSp>
      <p:cxnSp>
        <p:nvCxnSpPr>
          <p:cNvPr id="52" name="Shape 52"/>
          <p:cNvCxnSpPr/>
          <p:nvPr/>
        </p:nvCxnSpPr>
        <p:spPr>
          <a:xfrm flipH="1">
            <a:off x="6469063" y="4948237"/>
            <a:ext cx="2673350" cy="1900237"/>
          </a:xfrm>
          <a:prstGeom prst="straightConnector1">
            <a:avLst/>
          </a:prstGeom>
          <a:noFill/>
          <a:ln cap="rnd" w="9525">
            <a:solidFill>
              <a:srgbClr val="CDCDCD">
                <a:alpha val="44313"/>
              </a:srgbClr>
            </a:solidFill>
            <a:prstDash val="solid"/>
            <a:round/>
            <a:headEnd len="med" w="med" type="none"/>
            <a:tailEnd len="med" w="med" type="none"/>
          </a:ln>
        </p:spPr>
      </p:cxnSp>
      <p:sp>
        <p:nvSpPr>
          <p:cNvPr id="53" name="Shape 53"/>
          <p:cNvSpPr txBox="1"/>
          <p:nvPr>
            <p:ph type="title"/>
          </p:nvPr>
        </p:nvSpPr>
        <p:spPr>
          <a:xfrm>
            <a:off x="457200" y="267492"/>
            <a:ext cx="8229600" cy="1399031"/>
          </a:xfrm>
          <a:prstGeom prst="rect">
            <a:avLst/>
          </a:prstGeom>
          <a:noFill/>
          <a:ln>
            <a:noFill/>
          </a:ln>
        </p:spPr>
        <p:txBody>
          <a:bodyPr anchorCtr="0" anchor="ctr" bIns="91425" lIns="91425" rIns="91425" tIns="91425"/>
          <a:lstStyle>
            <a:lvl1pPr marL="0"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4" name="Shape 54"/>
          <p:cNvSpPr txBox="1"/>
          <p:nvPr>
            <p:ph idx="1" type="body"/>
          </p:nvPr>
        </p:nvSpPr>
        <p:spPr>
          <a:xfrm>
            <a:off x="457200" y="1722435"/>
            <a:ext cx="4038598" cy="4525963"/>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5" name="Shape 55"/>
          <p:cNvSpPr txBox="1"/>
          <p:nvPr>
            <p:ph idx="2" type="body"/>
          </p:nvPr>
        </p:nvSpPr>
        <p:spPr>
          <a:xfrm>
            <a:off x="4648200" y="1722435"/>
            <a:ext cx="4038598" cy="4525963"/>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6" name="Shape 56"/>
          <p:cNvSpPr txBox="1"/>
          <p:nvPr>
            <p:ph idx="10" type="dt"/>
          </p:nvPr>
        </p:nvSpPr>
        <p:spPr>
          <a:xfrm>
            <a:off x="4791075" y="6481762"/>
            <a:ext cx="2133599" cy="301624"/>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lnSpc>
                <a:spcPct val="100000"/>
              </a:lnSpc>
              <a:spcBef>
                <a:spcPts val="0"/>
              </a:spcBef>
              <a:spcAft>
                <a:spcPts val="0"/>
              </a:spcAft>
              <a:buClr>
                <a:srgbClr val="000000"/>
              </a:buClr>
              <a:buFont typeface="Arial"/>
              <a:buNone/>
              <a:defRPr/>
            </a:lvl3pPr>
            <a:lvl4pPr indent="0" marL="0" marR="0" rtl="0" algn="l">
              <a:lnSpc>
                <a:spcPct val="100000"/>
              </a:lnSpc>
              <a:spcBef>
                <a:spcPts val="0"/>
              </a:spcBef>
              <a:spcAft>
                <a:spcPts val="0"/>
              </a:spcAft>
              <a:buClr>
                <a:srgbClr val="000000"/>
              </a:buClr>
              <a:buFont typeface="Arial"/>
              <a:buNone/>
              <a:defRPr/>
            </a:lvl4pPr>
            <a:lvl5pPr indent="0" marL="0" marR="0" rtl="0" algn="l">
              <a:lnSpc>
                <a:spcPct val="100000"/>
              </a:lnSpc>
              <a:spcBef>
                <a:spcPts val="0"/>
              </a:spcBef>
              <a:spcAft>
                <a:spcPts val="0"/>
              </a:spcAft>
              <a:buClr>
                <a:srgbClr val="000000"/>
              </a:buClr>
              <a:buFont typeface="Arial"/>
              <a:buNone/>
              <a:defRPr/>
            </a:lvl5pPr>
            <a:lvl6pPr indent="0" marL="0" marR="0" rtl="0" algn="l">
              <a:lnSpc>
                <a:spcPct val="100000"/>
              </a:lnSpc>
              <a:spcBef>
                <a:spcPts val="0"/>
              </a:spcBef>
              <a:spcAft>
                <a:spcPts val="0"/>
              </a:spcAft>
              <a:buClr>
                <a:srgbClr val="000000"/>
              </a:buClr>
              <a:buFont typeface="Arial"/>
              <a:buNone/>
              <a:defRPr/>
            </a:lvl6pPr>
            <a:lvl7pPr indent="0" marL="0" marR="0" rtl="0" algn="l">
              <a:lnSpc>
                <a:spcPct val="100000"/>
              </a:lnSpc>
              <a:spcBef>
                <a:spcPts val="0"/>
              </a:spcBef>
              <a:spcAft>
                <a:spcPts val="0"/>
              </a:spcAft>
              <a:buClr>
                <a:srgbClr val="000000"/>
              </a:buClr>
              <a:buFont typeface="Arial"/>
              <a:buNone/>
              <a:defRPr/>
            </a:lvl7pPr>
            <a:lvl8pPr indent="0" marL="0" marR="0" rtl="0" algn="l">
              <a:lnSpc>
                <a:spcPct val="100000"/>
              </a:lnSpc>
              <a:spcBef>
                <a:spcPts val="0"/>
              </a:spcBef>
              <a:spcAft>
                <a:spcPts val="0"/>
              </a:spcAft>
              <a:buClr>
                <a:srgbClr val="000000"/>
              </a:buClr>
              <a:buFont typeface="Arial"/>
              <a:buNone/>
              <a:defRPr/>
            </a:lvl8pPr>
            <a:lvl9pPr indent="0" marL="0" marR="0" rtl="0" algn="l">
              <a:lnSpc>
                <a:spcPct val="100000"/>
              </a:lnSpc>
              <a:spcBef>
                <a:spcPts val="0"/>
              </a:spcBef>
              <a:spcAft>
                <a:spcPts val="0"/>
              </a:spcAft>
              <a:buClr>
                <a:srgbClr val="000000"/>
              </a:buClr>
              <a:buFont typeface="Arial"/>
              <a:buNone/>
              <a:defRPr/>
            </a:lvl9pPr>
          </a:lstStyle>
          <a:p/>
        </p:txBody>
      </p:sp>
      <p:sp>
        <p:nvSpPr>
          <p:cNvPr id="57" name="Shape 57"/>
          <p:cNvSpPr txBox="1"/>
          <p:nvPr>
            <p:ph idx="11" type="ftr"/>
          </p:nvPr>
        </p:nvSpPr>
        <p:spPr>
          <a:xfrm>
            <a:off x="457200" y="6481762"/>
            <a:ext cx="4259263" cy="301624"/>
          </a:xfrm>
          <a:prstGeom prst="rect">
            <a:avLst/>
          </a:prstGeom>
          <a:noFill/>
          <a:ln>
            <a:noFill/>
          </a:ln>
        </p:spPr>
        <p:txBody>
          <a:bodyPr anchorCtr="0" anchor="b"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lnSpc>
                <a:spcPct val="100000"/>
              </a:lnSpc>
              <a:spcBef>
                <a:spcPts val="0"/>
              </a:spcBef>
              <a:spcAft>
                <a:spcPts val="0"/>
              </a:spcAft>
              <a:buClr>
                <a:srgbClr val="000000"/>
              </a:buClr>
              <a:buFont typeface="Arial"/>
              <a:buNone/>
              <a:defRPr/>
            </a:lvl3pPr>
            <a:lvl4pPr indent="0" marL="0" marR="0" rtl="0" algn="l">
              <a:lnSpc>
                <a:spcPct val="100000"/>
              </a:lnSpc>
              <a:spcBef>
                <a:spcPts val="0"/>
              </a:spcBef>
              <a:spcAft>
                <a:spcPts val="0"/>
              </a:spcAft>
              <a:buClr>
                <a:srgbClr val="000000"/>
              </a:buClr>
              <a:buFont typeface="Arial"/>
              <a:buNone/>
              <a:defRPr/>
            </a:lvl4pPr>
            <a:lvl5pPr indent="0" marL="0" marR="0" rtl="0" algn="l">
              <a:lnSpc>
                <a:spcPct val="100000"/>
              </a:lnSpc>
              <a:spcBef>
                <a:spcPts val="0"/>
              </a:spcBef>
              <a:spcAft>
                <a:spcPts val="0"/>
              </a:spcAft>
              <a:buClr>
                <a:srgbClr val="000000"/>
              </a:buClr>
              <a:buFont typeface="Arial"/>
              <a:buNone/>
              <a:defRPr/>
            </a:lvl5pPr>
            <a:lvl6pPr indent="0" marL="0" marR="0" rtl="0" algn="l">
              <a:lnSpc>
                <a:spcPct val="100000"/>
              </a:lnSpc>
              <a:spcBef>
                <a:spcPts val="0"/>
              </a:spcBef>
              <a:spcAft>
                <a:spcPts val="0"/>
              </a:spcAft>
              <a:buClr>
                <a:srgbClr val="000000"/>
              </a:buClr>
              <a:buFont typeface="Arial"/>
              <a:buNone/>
              <a:defRPr/>
            </a:lvl6pPr>
            <a:lvl7pPr indent="0" marL="0" marR="0" rtl="0" algn="l">
              <a:lnSpc>
                <a:spcPct val="100000"/>
              </a:lnSpc>
              <a:spcBef>
                <a:spcPts val="0"/>
              </a:spcBef>
              <a:spcAft>
                <a:spcPts val="0"/>
              </a:spcAft>
              <a:buClr>
                <a:srgbClr val="000000"/>
              </a:buClr>
              <a:buFont typeface="Arial"/>
              <a:buNone/>
              <a:defRPr/>
            </a:lvl7pPr>
            <a:lvl8pPr indent="0" marL="0" marR="0" rtl="0" algn="l">
              <a:lnSpc>
                <a:spcPct val="100000"/>
              </a:lnSpc>
              <a:spcBef>
                <a:spcPts val="0"/>
              </a:spcBef>
              <a:spcAft>
                <a:spcPts val="0"/>
              </a:spcAft>
              <a:buClr>
                <a:srgbClr val="000000"/>
              </a:buClr>
              <a:buFont typeface="Arial"/>
              <a:buNone/>
              <a:defRPr/>
            </a:lvl8pPr>
            <a:lvl9pPr indent="0" marL="0" marR="0" rtl="0" algn="l">
              <a:lnSpc>
                <a:spcPct val="100000"/>
              </a:lnSpc>
              <a:spcBef>
                <a:spcPts val="0"/>
              </a:spcBef>
              <a:spcAft>
                <a:spcPts val="0"/>
              </a:spcAft>
              <a:buClr>
                <a:srgbClr val="000000"/>
              </a:buClr>
              <a:buFont typeface="Arial"/>
              <a:buNone/>
              <a:defRPr/>
            </a:lvl9pPr>
          </a:lstStyle>
          <a:p/>
        </p:txBody>
      </p:sp>
      <p:sp>
        <p:nvSpPr>
          <p:cNvPr id="58" name="Shape 58"/>
          <p:cNvSpPr txBox="1"/>
          <p:nvPr>
            <p:ph idx="12" type="sldNum"/>
          </p:nvPr>
        </p:nvSpPr>
        <p:spPr>
          <a:xfrm>
            <a:off x="7589838" y="6481762"/>
            <a:ext cx="503236" cy="301624"/>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1"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2" marL="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endParaRPr>
          </a:p>
          <a:p>
            <a:pPr indent="88900" lvl="3"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59" name="Shape 59"/>
        <p:cNvGrpSpPr/>
        <p:nvPr/>
      </p:nvGrpSpPr>
      <p:grpSpPr>
        <a:xfrm>
          <a:off x="0" y="0"/>
          <a:ext cx="0" cy="0"/>
          <a:chOff x="0" y="0"/>
          <a:chExt cx="0" cy="0"/>
        </a:xfrm>
      </p:grpSpPr>
      <p:sp>
        <p:nvSpPr>
          <p:cNvPr id="60" name="Shape 60"/>
          <p:cNvSpPr/>
          <p:nvPr/>
        </p:nvSpPr>
        <p:spPr>
          <a:xfrm>
            <a:off x="7033" y="14066"/>
            <a:ext cx="9129931" cy="6836899"/>
          </a:xfrm>
          <a:prstGeom prst="rtTriangle">
            <a:avLst/>
          </a:prstGeom>
          <a:gradFill>
            <a:gsLst>
              <a:gs pos="0">
                <a:srgbClr val="DEF5FA">
                  <a:alpha val="9411"/>
                </a:srgbClr>
              </a:gs>
              <a:gs pos="70000">
                <a:srgbClr val="DEF5FA">
                  <a:alpha val="7450"/>
                </a:srgbClr>
              </a:gs>
              <a:gs pos="100000">
                <a:srgbClr val="DEF5FA">
                  <a:alpha val="392"/>
                </a:srgbClr>
              </a:gs>
            </a:gsLst>
            <a:lin ang="8000000" scaled="0"/>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Questrial"/>
              <a:ea typeface="Questrial"/>
              <a:cs typeface="Questrial"/>
              <a:sym typeface="Questrial"/>
            </a:endParaRPr>
          </a:p>
        </p:txBody>
      </p:sp>
      <p:cxnSp>
        <p:nvCxnSpPr>
          <p:cNvPr id="61" name="Shape 61"/>
          <p:cNvCxnSpPr/>
          <p:nvPr/>
        </p:nvCxnSpPr>
        <p:spPr>
          <a:xfrm>
            <a:off x="0" y="6350"/>
            <a:ext cx="9137650" cy="6845299"/>
          </a:xfrm>
          <a:prstGeom prst="straightConnector1">
            <a:avLst/>
          </a:prstGeom>
          <a:noFill/>
          <a:ln cap="rnd" w="9525">
            <a:solidFill>
              <a:srgbClr val="C7C7C7">
                <a:alpha val="34509"/>
              </a:srgbClr>
            </a:solidFill>
            <a:prstDash val="solid"/>
            <a:round/>
            <a:headEnd len="med" w="med" type="none"/>
            <a:tailEnd len="med" w="med" type="none"/>
          </a:ln>
        </p:spPr>
      </p:cxnSp>
      <p:cxnSp>
        <p:nvCxnSpPr>
          <p:cNvPr id="62" name="Shape 62"/>
          <p:cNvCxnSpPr/>
          <p:nvPr/>
        </p:nvCxnSpPr>
        <p:spPr>
          <a:xfrm flipH="1">
            <a:off x="6469063" y="4948237"/>
            <a:ext cx="2673350" cy="1900237"/>
          </a:xfrm>
          <a:prstGeom prst="straightConnector1">
            <a:avLst/>
          </a:prstGeom>
          <a:noFill/>
          <a:ln cap="rnd" w="9525">
            <a:solidFill>
              <a:srgbClr val="CDCDCD">
                <a:alpha val="44313"/>
              </a:srgbClr>
            </a:solidFill>
            <a:prstDash val="solid"/>
            <a:round/>
            <a:headEnd len="med" w="med" type="none"/>
            <a:tailEnd len="med" w="med" type="none"/>
          </a:ln>
        </p:spPr>
      </p:cxnSp>
      <p:sp>
        <p:nvSpPr>
          <p:cNvPr id="63" name="Shape 63"/>
          <p:cNvSpPr txBox="1"/>
          <p:nvPr>
            <p:ph type="title"/>
          </p:nvPr>
        </p:nvSpPr>
        <p:spPr>
          <a:xfrm rot="-5400000">
            <a:off x="-2295358" y="2834286"/>
            <a:ext cx="6153912" cy="1066799"/>
          </a:xfrm>
          <a:prstGeom prst="rect">
            <a:avLst/>
          </a:prstGeom>
          <a:noFill/>
          <a:ln>
            <a:noFill/>
          </a:ln>
        </p:spPr>
        <p:txBody>
          <a:bodyPr anchorCtr="0" anchor="b" bIns="91425" lIns="91425" rIns="91425" tIns="91425"/>
          <a:lstStyle>
            <a:lvl1pPr marL="0" rtl="0" algn="ctr">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4" name="Shape 64"/>
          <p:cNvSpPr txBox="1"/>
          <p:nvPr>
            <p:ph idx="1" type="body"/>
          </p:nvPr>
        </p:nvSpPr>
        <p:spPr>
          <a:xfrm rot="-5400000">
            <a:off x="146757" y="1508980"/>
            <a:ext cx="3017519" cy="581024"/>
          </a:xfrm>
          <a:prstGeom prst="rect">
            <a:avLst/>
          </a:prstGeom>
          <a:solidFill>
            <a:schemeClr val="dk1"/>
          </a:solidFill>
          <a:ln>
            <a:noFill/>
          </a:ln>
        </p:spPr>
        <p:txBody>
          <a:bodyPr anchorCtr="0" anchor="ctr" bIns="91425" lIns="91425" rIns="91425" tIns="91425"/>
          <a:lstStyle>
            <a:lvl1pPr indent="0" marL="0" rtl="0" algn="ctr">
              <a:spcBef>
                <a:spcPts val="0"/>
              </a:spcBef>
              <a:buClr>
                <a:schemeClr val="lt1"/>
              </a:buClr>
              <a:buFont typeface="Questrial"/>
              <a:buNone/>
              <a:defRPr/>
            </a:lvl1pPr>
            <a:lvl2pPr rtl="0">
              <a:spcBef>
                <a:spcPts val="0"/>
              </a:spcBef>
              <a:buFont typeface="Questrial"/>
              <a:buNone/>
              <a:defRPr/>
            </a:lvl2pPr>
            <a:lvl3pPr rtl="0">
              <a:spcBef>
                <a:spcPts val="0"/>
              </a:spcBef>
              <a:buFont typeface="Questrial"/>
              <a:buNone/>
              <a:defRPr/>
            </a:lvl3pPr>
            <a:lvl4pPr rtl="0">
              <a:spcBef>
                <a:spcPts val="0"/>
              </a:spcBef>
              <a:buFont typeface="Questrial"/>
              <a:buNone/>
              <a:defRPr/>
            </a:lvl4pPr>
            <a:lvl5pPr rtl="0">
              <a:spcBef>
                <a:spcPts val="0"/>
              </a:spcBef>
              <a:buFont typeface="Questrial"/>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5" name="Shape 65"/>
          <p:cNvSpPr txBox="1"/>
          <p:nvPr>
            <p:ph idx="2" type="body"/>
          </p:nvPr>
        </p:nvSpPr>
        <p:spPr>
          <a:xfrm rot="-5400000">
            <a:off x="146757" y="4645371"/>
            <a:ext cx="3017519" cy="581024"/>
          </a:xfrm>
          <a:prstGeom prst="rect">
            <a:avLst/>
          </a:prstGeom>
          <a:solidFill>
            <a:schemeClr val="dk1"/>
          </a:solidFill>
          <a:ln>
            <a:noFill/>
          </a:ln>
        </p:spPr>
        <p:txBody>
          <a:bodyPr anchorCtr="0" anchor="ctr" bIns="91425" lIns="91425" rIns="91425" tIns="91425"/>
          <a:lstStyle>
            <a:lvl1pPr indent="0" marL="0" rtl="0" algn="ctr">
              <a:spcBef>
                <a:spcPts val="0"/>
              </a:spcBef>
              <a:buClr>
                <a:schemeClr val="lt1"/>
              </a:buClr>
              <a:buFont typeface="Questrial"/>
              <a:buNone/>
              <a:defRPr/>
            </a:lvl1pPr>
            <a:lvl2pPr rtl="0">
              <a:spcBef>
                <a:spcPts val="0"/>
              </a:spcBef>
              <a:buFont typeface="Questrial"/>
              <a:buNone/>
              <a:defRPr/>
            </a:lvl2pPr>
            <a:lvl3pPr rtl="0">
              <a:spcBef>
                <a:spcPts val="0"/>
              </a:spcBef>
              <a:buFont typeface="Questrial"/>
              <a:buNone/>
              <a:defRPr/>
            </a:lvl3pPr>
            <a:lvl4pPr rtl="0">
              <a:spcBef>
                <a:spcPts val="0"/>
              </a:spcBef>
              <a:buFont typeface="Questrial"/>
              <a:buNone/>
              <a:defRPr/>
            </a:lvl4pPr>
            <a:lvl5pPr rtl="0">
              <a:spcBef>
                <a:spcPts val="0"/>
              </a:spcBef>
              <a:buFont typeface="Questrial"/>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6" name="Shape 66"/>
          <p:cNvSpPr txBox="1"/>
          <p:nvPr>
            <p:ph idx="3" type="body"/>
          </p:nvPr>
        </p:nvSpPr>
        <p:spPr>
          <a:xfrm>
            <a:off x="2022230" y="290732"/>
            <a:ext cx="6858000" cy="3017519"/>
          </a:xfrm>
          <a:prstGeom prst="rect">
            <a:avLst/>
          </a:prstGeom>
          <a:noFill/>
          <a:ln>
            <a:noFill/>
          </a:ln>
        </p:spPr>
        <p:txBody>
          <a:bodyPr anchorCtr="0" anchor="t" bIns="91425" lIns="91425" rIns="91425" tIns="91425"/>
          <a:lstStyle>
            <a:lvl1pPr rtl="0" algn="l">
              <a:spcBef>
                <a:spcPts val="0"/>
              </a:spcBef>
              <a:defRPr/>
            </a:lvl1pPr>
            <a:lvl2pPr rtl="0" algn="l">
              <a:spcBef>
                <a:spcPts val="0"/>
              </a:spcBef>
              <a:defRPr/>
            </a:lvl2pPr>
            <a:lvl3pPr rtl="0" algn="l">
              <a:spcBef>
                <a:spcPts val="0"/>
              </a:spcBef>
              <a:defRPr/>
            </a:lvl3pPr>
            <a:lvl4pPr rtl="0" algn="l">
              <a:spcBef>
                <a:spcPts val="0"/>
              </a:spcBef>
              <a:defRPr/>
            </a:lvl4pPr>
            <a:lvl5pPr rtl="0" algn="l">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7" name="Shape 67"/>
          <p:cNvSpPr txBox="1"/>
          <p:nvPr>
            <p:ph idx="4" type="body"/>
          </p:nvPr>
        </p:nvSpPr>
        <p:spPr>
          <a:xfrm>
            <a:off x="2022230" y="3427123"/>
            <a:ext cx="6858000" cy="3017519"/>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8" name="Shape 68"/>
          <p:cNvSpPr txBox="1"/>
          <p:nvPr>
            <p:ph idx="10" type="dt"/>
          </p:nvPr>
        </p:nvSpPr>
        <p:spPr>
          <a:xfrm>
            <a:off x="4791075" y="6481762"/>
            <a:ext cx="2130424" cy="301624"/>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lnSpc>
                <a:spcPct val="100000"/>
              </a:lnSpc>
              <a:spcBef>
                <a:spcPts val="0"/>
              </a:spcBef>
              <a:spcAft>
                <a:spcPts val="0"/>
              </a:spcAft>
              <a:buClr>
                <a:srgbClr val="000000"/>
              </a:buClr>
              <a:buFont typeface="Arial"/>
              <a:buNone/>
              <a:defRPr/>
            </a:lvl3pPr>
            <a:lvl4pPr indent="0" marL="0" marR="0" rtl="0" algn="l">
              <a:lnSpc>
                <a:spcPct val="100000"/>
              </a:lnSpc>
              <a:spcBef>
                <a:spcPts val="0"/>
              </a:spcBef>
              <a:spcAft>
                <a:spcPts val="0"/>
              </a:spcAft>
              <a:buClr>
                <a:srgbClr val="000000"/>
              </a:buClr>
              <a:buFont typeface="Arial"/>
              <a:buNone/>
              <a:defRPr/>
            </a:lvl4pPr>
            <a:lvl5pPr indent="0" marL="0" marR="0" rtl="0" algn="l">
              <a:lnSpc>
                <a:spcPct val="100000"/>
              </a:lnSpc>
              <a:spcBef>
                <a:spcPts val="0"/>
              </a:spcBef>
              <a:spcAft>
                <a:spcPts val="0"/>
              </a:spcAft>
              <a:buClr>
                <a:srgbClr val="000000"/>
              </a:buClr>
              <a:buFont typeface="Arial"/>
              <a:buNone/>
              <a:defRPr/>
            </a:lvl5pPr>
            <a:lvl6pPr indent="0" marL="0" marR="0" rtl="0" algn="l">
              <a:lnSpc>
                <a:spcPct val="100000"/>
              </a:lnSpc>
              <a:spcBef>
                <a:spcPts val="0"/>
              </a:spcBef>
              <a:spcAft>
                <a:spcPts val="0"/>
              </a:spcAft>
              <a:buClr>
                <a:srgbClr val="000000"/>
              </a:buClr>
              <a:buFont typeface="Arial"/>
              <a:buNone/>
              <a:defRPr/>
            </a:lvl6pPr>
            <a:lvl7pPr indent="0" marL="0" marR="0" rtl="0" algn="l">
              <a:lnSpc>
                <a:spcPct val="100000"/>
              </a:lnSpc>
              <a:spcBef>
                <a:spcPts val="0"/>
              </a:spcBef>
              <a:spcAft>
                <a:spcPts val="0"/>
              </a:spcAft>
              <a:buClr>
                <a:srgbClr val="000000"/>
              </a:buClr>
              <a:buFont typeface="Arial"/>
              <a:buNone/>
              <a:defRPr/>
            </a:lvl7pPr>
            <a:lvl8pPr indent="0" marL="0" marR="0" rtl="0" algn="l">
              <a:lnSpc>
                <a:spcPct val="100000"/>
              </a:lnSpc>
              <a:spcBef>
                <a:spcPts val="0"/>
              </a:spcBef>
              <a:spcAft>
                <a:spcPts val="0"/>
              </a:spcAft>
              <a:buClr>
                <a:srgbClr val="000000"/>
              </a:buClr>
              <a:buFont typeface="Arial"/>
              <a:buNone/>
              <a:defRPr/>
            </a:lvl8pPr>
            <a:lvl9pPr indent="0" marL="0" marR="0" rtl="0" algn="l">
              <a:lnSpc>
                <a:spcPct val="100000"/>
              </a:lnSpc>
              <a:spcBef>
                <a:spcPts val="0"/>
              </a:spcBef>
              <a:spcAft>
                <a:spcPts val="0"/>
              </a:spcAft>
              <a:buClr>
                <a:srgbClr val="000000"/>
              </a:buClr>
              <a:buFont typeface="Arial"/>
              <a:buNone/>
              <a:defRPr/>
            </a:lvl9pPr>
          </a:lstStyle>
          <a:p/>
        </p:txBody>
      </p:sp>
      <p:sp>
        <p:nvSpPr>
          <p:cNvPr id="69" name="Shape 69"/>
          <p:cNvSpPr txBox="1"/>
          <p:nvPr>
            <p:ph idx="11" type="ftr"/>
          </p:nvPr>
        </p:nvSpPr>
        <p:spPr>
          <a:xfrm>
            <a:off x="457200" y="6481762"/>
            <a:ext cx="4260849" cy="301624"/>
          </a:xfrm>
          <a:prstGeom prst="rect">
            <a:avLst/>
          </a:prstGeom>
          <a:noFill/>
          <a:ln>
            <a:noFill/>
          </a:ln>
        </p:spPr>
        <p:txBody>
          <a:bodyPr anchorCtr="0" anchor="b"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lnSpc>
                <a:spcPct val="100000"/>
              </a:lnSpc>
              <a:spcBef>
                <a:spcPts val="0"/>
              </a:spcBef>
              <a:spcAft>
                <a:spcPts val="0"/>
              </a:spcAft>
              <a:buClr>
                <a:srgbClr val="000000"/>
              </a:buClr>
              <a:buFont typeface="Arial"/>
              <a:buNone/>
              <a:defRPr/>
            </a:lvl3pPr>
            <a:lvl4pPr indent="0" marL="0" marR="0" rtl="0" algn="l">
              <a:lnSpc>
                <a:spcPct val="100000"/>
              </a:lnSpc>
              <a:spcBef>
                <a:spcPts val="0"/>
              </a:spcBef>
              <a:spcAft>
                <a:spcPts val="0"/>
              </a:spcAft>
              <a:buClr>
                <a:srgbClr val="000000"/>
              </a:buClr>
              <a:buFont typeface="Arial"/>
              <a:buNone/>
              <a:defRPr/>
            </a:lvl4pPr>
            <a:lvl5pPr indent="0" marL="0" marR="0" rtl="0" algn="l">
              <a:lnSpc>
                <a:spcPct val="100000"/>
              </a:lnSpc>
              <a:spcBef>
                <a:spcPts val="0"/>
              </a:spcBef>
              <a:spcAft>
                <a:spcPts val="0"/>
              </a:spcAft>
              <a:buClr>
                <a:srgbClr val="000000"/>
              </a:buClr>
              <a:buFont typeface="Arial"/>
              <a:buNone/>
              <a:defRPr/>
            </a:lvl5pPr>
            <a:lvl6pPr indent="0" marL="0" marR="0" rtl="0" algn="l">
              <a:lnSpc>
                <a:spcPct val="100000"/>
              </a:lnSpc>
              <a:spcBef>
                <a:spcPts val="0"/>
              </a:spcBef>
              <a:spcAft>
                <a:spcPts val="0"/>
              </a:spcAft>
              <a:buClr>
                <a:srgbClr val="000000"/>
              </a:buClr>
              <a:buFont typeface="Arial"/>
              <a:buNone/>
              <a:defRPr/>
            </a:lvl6pPr>
            <a:lvl7pPr indent="0" marL="0" marR="0" rtl="0" algn="l">
              <a:lnSpc>
                <a:spcPct val="100000"/>
              </a:lnSpc>
              <a:spcBef>
                <a:spcPts val="0"/>
              </a:spcBef>
              <a:spcAft>
                <a:spcPts val="0"/>
              </a:spcAft>
              <a:buClr>
                <a:srgbClr val="000000"/>
              </a:buClr>
              <a:buFont typeface="Arial"/>
              <a:buNone/>
              <a:defRPr/>
            </a:lvl7pPr>
            <a:lvl8pPr indent="0" marL="0" marR="0" rtl="0" algn="l">
              <a:lnSpc>
                <a:spcPct val="100000"/>
              </a:lnSpc>
              <a:spcBef>
                <a:spcPts val="0"/>
              </a:spcBef>
              <a:spcAft>
                <a:spcPts val="0"/>
              </a:spcAft>
              <a:buClr>
                <a:srgbClr val="000000"/>
              </a:buClr>
              <a:buFont typeface="Arial"/>
              <a:buNone/>
              <a:defRPr/>
            </a:lvl8pPr>
            <a:lvl9pPr indent="0" marL="0" marR="0" rtl="0" algn="l">
              <a:lnSpc>
                <a:spcPct val="100000"/>
              </a:lnSpc>
              <a:spcBef>
                <a:spcPts val="0"/>
              </a:spcBef>
              <a:spcAft>
                <a:spcPts val="0"/>
              </a:spcAft>
              <a:buClr>
                <a:srgbClr val="000000"/>
              </a:buClr>
              <a:buFont typeface="Arial"/>
              <a:buNone/>
              <a:defRPr/>
            </a:lvl9pPr>
          </a:lstStyle>
          <a:p/>
        </p:txBody>
      </p:sp>
      <p:sp>
        <p:nvSpPr>
          <p:cNvPr id="70" name="Shape 70"/>
          <p:cNvSpPr txBox="1"/>
          <p:nvPr>
            <p:ph idx="12" type="sldNum"/>
          </p:nvPr>
        </p:nvSpPr>
        <p:spPr>
          <a:xfrm>
            <a:off x="7589838" y="6483350"/>
            <a:ext cx="503236" cy="301624"/>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1"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2" marL="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endParaRPr>
          </a:p>
          <a:p>
            <a:pPr indent="88900" lvl="3"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1" name="Shape 71"/>
        <p:cNvGrpSpPr/>
        <p:nvPr/>
      </p:nvGrpSpPr>
      <p:grpSpPr>
        <a:xfrm>
          <a:off x="0" y="0"/>
          <a:ext cx="0" cy="0"/>
          <a:chOff x="0" y="0"/>
          <a:chExt cx="0" cy="0"/>
        </a:xfrm>
      </p:grpSpPr>
      <p:sp>
        <p:nvSpPr>
          <p:cNvPr id="72" name="Shape 72"/>
          <p:cNvSpPr txBox="1"/>
          <p:nvPr>
            <p:ph type="title"/>
          </p:nvPr>
        </p:nvSpPr>
        <p:spPr>
          <a:xfrm>
            <a:off x="457200" y="267492"/>
            <a:ext cx="8229600" cy="1399031"/>
          </a:xfrm>
          <a:prstGeom prst="rect">
            <a:avLst/>
          </a:prstGeom>
          <a:noFill/>
          <a:ln>
            <a:noFill/>
          </a:ln>
        </p:spPr>
        <p:txBody>
          <a:bodyPr anchorCtr="0" anchor="ctr"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3" name="Shape 73"/>
          <p:cNvSpPr txBox="1"/>
          <p:nvPr>
            <p:ph idx="12" type="sldNum"/>
          </p:nvPr>
        </p:nvSpPr>
        <p:spPr>
          <a:xfrm>
            <a:off x="7589838" y="6481762"/>
            <a:ext cx="503236" cy="301624"/>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1"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2" marL="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endParaRPr>
          </a:p>
          <a:p>
            <a:pPr indent="88900" lvl="3"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4" name="Shape 74"/>
        <p:cNvGrpSpPr/>
        <p:nvPr/>
      </p:nvGrpSpPr>
      <p:grpSpPr>
        <a:xfrm>
          <a:off x="0" y="0"/>
          <a:ext cx="0" cy="0"/>
          <a:chOff x="0" y="0"/>
          <a:chExt cx="0" cy="0"/>
        </a:xfrm>
      </p:grpSpPr>
      <p:sp>
        <p:nvSpPr>
          <p:cNvPr id="75" name="Shape 75"/>
          <p:cNvSpPr txBox="1"/>
          <p:nvPr>
            <p:ph idx="12" type="sldNum"/>
          </p:nvPr>
        </p:nvSpPr>
        <p:spPr>
          <a:xfrm>
            <a:off x="7589838" y="6481762"/>
            <a:ext cx="503236" cy="301624"/>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1"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2" marL="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endParaRPr>
          </a:p>
          <a:p>
            <a:pPr indent="88900" lvl="3"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6" name="Shape 76"/>
        <p:cNvGrpSpPr/>
        <p:nvPr/>
      </p:nvGrpSpPr>
      <p:grpSpPr>
        <a:xfrm>
          <a:off x="0" y="0"/>
          <a:ext cx="0" cy="0"/>
          <a:chOff x="0" y="0"/>
          <a:chExt cx="0" cy="0"/>
        </a:xfrm>
      </p:grpSpPr>
      <p:sp>
        <p:nvSpPr>
          <p:cNvPr id="77" name="Shape 77"/>
          <p:cNvSpPr/>
          <p:nvPr/>
        </p:nvSpPr>
        <p:spPr>
          <a:xfrm>
            <a:off x="7033" y="14066"/>
            <a:ext cx="9129931" cy="6836899"/>
          </a:xfrm>
          <a:prstGeom prst="rtTriangle">
            <a:avLst/>
          </a:prstGeom>
          <a:gradFill>
            <a:gsLst>
              <a:gs pos="0">
                <a:srgbClr val="DEF5FA">
                  <a:alpha val="9411"/>
                </a:srgbClr>
              </a:gs>
              <a:gs pos="70000">
                <a:srgbClr val="DEF5FA">
                  <a:alpha val="7450"/>
                </a:srgbClr>
              </a:gs>
              <a:gs pos="100000">
                <a:srgbClr val="DEF5FA">
                  <a:alpha val="392"/>
                </a:srgbClr>
              </a:gs>
            </a:gsLst>
            <a:lin ang="8000000" scaled="0"/>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Questrial"/>
              <a:ea typeface="Questrial"/>
              <a:cs typeface="Questrial"/>
              <a:sym typeface="Questrial"/>
            </a:endParaRPr>
          </a:p>
        </p:txBody>
      </p:sp>
      <p:cxnSp>
        <p:nvCxnSpPr>
          <p:cNvPr id="78" name="Shape 78"/>
          <p:cNvCxnSpPr/>
          <p:nvPr/>
        </p:nvCxnSpPr>
        <p:spPr>
          <a:xfrm>
            <a:off x="0" y="6350"/>
            <a:ext cx="9137650" cy="6845299"/>
          </a:xfrm>
          <a:prstGeom prst="straightConnector1">
            <a:avLst/>
          </a:prstGeom>
          <a:noFill/>
          <a:ln cap="rnd" w="9525">
            <a:solidFill>
              <a:srgbClr val="C7C7C7">
                <a:alpha val="34509"/>
              </a:srgbClr>
            </a:solidFill>
            <a:prstDash val="solid"/>
            <a:round/>
            <a:headEnd len="med" w="med" type="none"/>
            <a:tailEnd len="med" w="med" type="none"/>
          </a:ln>
        </p:spPr>
      </p:cxnSp>
      <p:cxnSp>
        <p:nvCxnSpPr>
          <p:cNvPr id="79" name="Shape 79"/>
          <p:cNvCxnSpPr/>
          <p:nvPr/>
        </p:nvCxnSpPr>
        <p:spPr>
          <a:xfrm flipH="1">
            <a:off x="6469063" y="4948237"/>
            <a:ext cx="2673350" cy="1900237"/>
          </a:xfrm>
          <a:prstGeom prst="straightConnector1">
            <a:avLst/>
          </a:prstGeom>
          <a:noFill/>
          <a:ln cap="rnd" w="9525">
            <a:solidFill>
              <a:srgbClr val="CDCDCD">
                <a:alpha val="44313"/>
              </a:srgbClr>
            </a:solidFill>
            <a:prstDash val="solid"/>
            <a:round/>
            <a:headEnd len="med" w="med" type="none"/>
            <a:tailEnd len="med" w="med" type="none"/>
          </a:ln>
        </p:spPr>
      </p:cxnSp>
      <p:sp>
        <p:nvSpPr>
          <p:cNvPr id="80" name="Shape 80"/>
          <p:cNvSpPr txBox="1"/>
          <p:nvPr>
            <p:ph type="title"/>
          </p:nvPr>
        </p:nvSpPr>
        <p:spPr>
          <a:xfrm rot="-5400000">
            <a:off x="-2295142" y="2882264"/>
            <a:ext cx="5943598" cy="914400"/>
          </a:xfrm>
          <a:prstGeom prst="rect">
            <a:avLst/>
          </a:prstGeom>
          <a:noFill/>
          <a:ln>
            <a:noFill/>
          </a:ln>
        </p:spPr>
        <p:txBody>
          <a:bodyPr anchorCtr="0" anchor="b" bIns="91425" lIns="91425" rIns="91425" tIns="91425"/>
          <a:lstStyle>
            <a:lvl1pPr marL="0" marR="18288" rtl="0" algn="r">
              <a:spcBef>
                <a:spcPts val="0"/>
              </a:spcBef>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1" name="Shape 81"/>
          <p:cNvSpPr txBox="1"/>
          <p:nvPr>
            <p:ph idx="1" type="body"/>
          </p:nvPr>
        </p:nvSpPr>
        <p:spPr>
          <a:xfrm>
            <a:off x="1135854" y="367662"/>
            <a:ext cx="2438399" cy="5943598"/>
          </a:xfrm>
          <a:prstGeom prst="rect">
            <a:avLst/>
          </a:prstGeom>
          <a:noFill/>
          <a:ln>
            <a:noFill/>
          </a:ln>
        </p:spPr>
        <p:txBody>
          <a:bodyPr anchorCtr="0" anchor="t" bIns="91425" lIns="91425" rIns="91425" tIns="91425"/>
          <a:lstStyle>
            <a:lvl1pPr indent="0" marL="0" rtl="0">
              <a:spcBef>
                <a:spcPts val="0"/>
              </a:spcBef>
              <a:buFont typeface="Questrial"/>
              <a:buNone/>
              <a:defRPr/>
            </a:lvl1pPr>
            <a:lvl2pPr rtl="0">
              <a:spcBef>
                <a:spcPts val="0"/>
              </a:spcBef>
              <a:buFont typeface="Questrial"/>
              <a:buNone/>
              <a:defRPr/>
            </a:lvl2pPr>
            <a:lvl3pPr rtl="0">
              <a:spcBef>
                <a:spcPts val="0"/>
              </a:spcBef>
              <a:buFont typeface="Questrial"/>
              <a:buNone/>
              <a:defRPr/>
            </a:lvl3pPr>
            <a:lvl4pPr rtl="0">
              <a:spcBef>
                <a:spcPts val="0"/>
              </a:spcBef>
              <a:buFont typeface="Questrial"/>
              <a:buNone/>
              <a:defRPr/>
            </a:lvl4pPr>
            <a:lvl5pPr rtl="0">
              <a:spcBef>
                <a:spcPts val="0"/>
              </a:spcBef>
              <a:buFont typeface="Questrial"/>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2" name="Shape 82"/>
          <p:cNvSpPr txBox="1"/>
          <p:nvPr>
            <p:ph idx="2" type="body"/>
          </p:nvPr>
        </p:nvSpPr>
        <p:spPr>
          <a:xfrm>
            <a:off x="3651250" y="320038"/>
            <a:ext cx="5276087" cy="598932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3" name="Shape 83"/>
          <p:cNvSpPr txBox="1"/>
          <p:nvPr>
            <p:ph idx="10" type="dt"/>
          </p:nvPr>
        </p:nvSpPr>
        <p:spPr>
          <a:xfrm>
            <a:off x="6278562" y="6556375"/>
            <a:ext cx="2133599" cy="301624"/>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lnSpc>
                <a:spcPct val="100000"/>
              </a:lnSpc>
              <a:spcBef>
                <a:spcPts val="0"/>
              </a:spcBef>
              <a:spcAft>
                <a:spcPts val="0"/>
              </a:spcAft>
              <a:buClr>
                <a:srgbClr val="000000"/>
              </a:buClr>
              <a:buFont typeface="Arial"/>
              <a:buNone/>
              <a:defRPr/>
            </a:lvl3pPr>
            <a:lvl4pPr indent="0" marL="0" marR="0" rtl="0" algn="l">
              <a:lnSpc>
                <a:spcPct val="100000"/>
              </a:lnSpc>
              <a:spcBef>
                <a:spcPts val="0"/>
              </a:spcBef>
              <a:spcAft>
                <a:spcPts val="0"/>
              </a:spcAft>
              <a:buClr>
                <a:srgbClr val="000000"/>
              </a:buClr>
              <a:buFont typeface="Arial"/>
              <a:buNone/>
              <a:defRPr/>
            </a:lvl4pPr>
            <a:lvl5pPr indent="0" marL="0" marR="0" rtl="0" algn="l">
              <a:lnSpc>
                <a:spcPct val="100000"/>
              </a:lnSpc>
              <a:spcBef>
                <a:spcPts val="0"/>
              </a:spcBef>
              <a:spcAft>
                <a:spcPts val="0"/>
              </a:spcAft>
              <a:buClr>
                <a:srgbClr val="000000"/>
              </a:buClr>
              <a:buFont typeface="Arial"/>
              <a:buNone/>
              <a:defRPr/>
            </a:lvl5pPr>
            <a:lvl6pPr indent="0" marL="0" marR="0" rtl="0" algn="l">
              <a:lnSpc>
                <a:spcPct val="100000"/>
              </a:lnSpc>
              <a:spcBef>
                <a:spcPts val="0"/>
              </a:spcBef>
              <a:spcAft>
                <a:spcPts val="0"/>
              </a:spcAft>
              <a:buClr>
                <a:srgbClr val="000000"/>
              </a:buClr>
              <a:buFont typeface="Arial"/>
              <a:buNone/>
              <a:defRPr/>
            </a:lvl6pPr>
            <a:lvl7pPr indent="0" marL="0" marR="0" rtl="0" algn="l">
              <a:lnSpc>
                <a:spcPct val="100000"/>
              </a:lnSpc>
              <a:spcBef>
                <a:spcPts val="0"/>
              </a:spcBef>
              <a:spcAft>
                <a:spcPts val="0"/>
              </a:spcAft>
              <a:buClr>
                <a:srgbClr val="000000"/>
              </a:buClr>
              <a:buFont typeface="Arial"/>
              <a:buNone/>
              <a:defRPr/>
            </a:lvl7pPr>
            <a:lvl8pPr indent="0" marL="0" marR="0" rtl="0" algn="l">
              <a:lnSpc>
                <a:spcPct val="100000"/>
              </a:lnSpc>
              <a:spcBef>
                <a:spcPts val="0"/>
              </a:spcBef>
              <a:spcAft>
                <a:spcPts val="0"/>
              </a:spcAft>
              <a:buClr>
                <a:srgbClr val="000000"/>
              </a:buClr>
              <a:buFont typeface="Arial"/>
              <a:buNone/>
              <a:defRPr/>
            </a:lvl8pPr>
            <a:lvl9pPr indent="0" marL="0" marR="0" rtl="0" algn="l">
              <a:lnSpc>
                <a:spcPct val="100000"/>
              </a:lnSpc>
              <a:spcBef>
                <a:spcPts val="0"/>
              </a:spcBef>
              <a:spcAft>
                <a:spcPts val="0"/>
              </a:spcAft>
              <a:buClr>
                <a:srgbClr val="000000"/>
              </a:buClr>
              <a:buFont typeface="Arial"/>
              <a:buNone/>
              <a:defRPr/>
            </a:lvl9pPr>
          </a:lstStyle>
          <a:p/>
        </p:txBody>
      </p:sp>
      <p:sp>
        <p:nvSpPr>
          <p:cNvPr id="84" name="Shape 84"/>
          <p:cNvSpPr txBox="1"/>
          <p:nvPr>
            <p:ph idx="11" type="ftr"/>
          </p:nvPr>
        </p:nvSpPr>
        <p:spPr>
          <a:xfrm>
            <a:off x="1135062" y="6556375"/>
            <a:ext cx="5143499" cy="301624"/>
          </a:xfrm>
          <a:prstGeom prst="rect">
            <a:avLst/>
          </a:prstGeom>
          <a:noFill/>
          <a:ln>
            <a:noFill/>
          </a:ln>
        </p:spPr>
        <p:txBody>
          <a:bodyPr anchorCtr="0" anchor="b"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lnSpc>
                <a:spcPct val="100000"/>
              </a:lnSpc>
              <a:spcBef>
                <a:spcPts val="0"/>
              </a:spcBef>
              <a:spcAft>
                <a:spcPts val="0"/>
              </a:spcAft>
              <a:buClr>
                <a:srgbClr val="000000"/>
              </a:buClr>
              <a:buFont typeface="Arial"/>
              <a:buNone/>
              <a:defRPr/>
            </a:lvl3pPr>
            <a:lvl4pPr indent="0" marL="0" marR="0" rtl="0" algn="l">
              <a:lnSpc>
                <a:spcPct val="100000"/>
              </a:lnSpc>
              <a:spcBef>
                <a:spcPts val="0"/>
              </a:spcBef>
              <a:spcAft>
                <a:spcPts val="0"/>
              </a:spcAft>
              <a:buClr>
                <a:srgbClr val="000000"/>
              </a:buClr>
              <a:buFont typeface="Arial"/>
              <a:buNone/>
              <a:defRPr/>
            </a:lvl4pPr>
            <a:lvl5pPr indent="0" marL="0" marR="0" rtl="0" algn="l">
              <a:lnSpc>
                <a:spcPct val="100000"/>
              </a:lnSpc>
              <a:spcBef>
                <a:spcPts val="0"/>
              </a:spcBef>
              <a:spcAft>
                <a:spcPts val="0"/>
              </a:spcAft>
              <a:buClr>
                <a:srgbClr val="000000"/>
              </a:buClr>
              <a:buFont typeface="Arial"/>
              <a:buNone/>
              <a:defRPr/>
            </a:lvl5pPr>
            <a:lvl6pPr indent="0" marL="0" marR="0" rtl="0" algn="l">
              <a:lnSpc>
                <a:spcPct val="100000"/>
              </a:lnSpc>
              <a:spcBef>
                <a:spcPts val="0"/>
              </a:spcBef>
              <a:spcAft>
                <a:spcPts val="0"/>
              </a:spcAft>
              <a:buClr>
                <a:srgbClr val="000000"/>
              </a:buClr>
              <a:buFont typeface="Arial"/>
              <a:buNone/>
              <a:defRPr/>
            </a:lvl6pPr>
            <a:lvl7pPr indent="0" marL="0" marR="0" rtl="0" algn="l">
              <a:lnSpc>
                <a:spcPct val="100000"/>
              </a:lnSpc>
              <a:spcBef>
                <a:spcPts val="0"/>
              </a:spcBef>
              <a:spcAft>
                <a:spcPts val="0"/>
              </a:spcAft>
              <a:buClr>
                <a:srgbClr val="000000"/>
              </a:buClr>
              <a:buFont typeface="Arial"/>
              <a:buNone/>
              <a:defRPr/>
            </a:lvl7pPr>
            <a:lvl8pPr indent="0" marL="0" marR="0" rtl="0" algn="l">
              <a:lnSpc>
                <a:spcPct val="100000"/>
              </a:lnSpc>
              <a:spcBef>
                <a:spcPts val="0"/>
              </a:spcBef>
              <a:spcAft>
                <a:spcPts val="0"/>
              </a:spcAft>
              <a:buClr>
                <a:srgbClr val="000000"/>
              </a:buClr>
              <a:buFont typeface="Arial"/>
              <a:buNone/>
              <a:defRPr/>
            </a:lvl8pPr>
            <a:lvl9pPr indent="0" marL="0" marR="0" rtl="0" algn="l">
              <a:lnSpc>
                <a:spcPct val="100000"/>
              </a:lnSpc>
              <a:spcBef>
                <a:spcPts val="0"/>
              </a:spcBef>
              <a:spcAft>
                <a:spcPts val="0"/>
              </a:spcAft>
              <a:buClr>
                <a:srgbClr val="000000"/>
              </a:buClr>
              <a:buFont typeface="Arial"/>
              <a:buNone/>
              <a:defRPr/>
            </a:lvl9pPr>
          </a:lstStyle>
          <a:p/>
        </p:txBody>
      </p:sp>
      <p:sp>
        <p:nvSpPr>
          <p:cNvPr id="85" name="Shape 85"/>
          <p:cNvSpPr txBox="1"/>
          <p:nvPr>
            <p:ph idx="12" type="sldNum"/>
          </p:nvPr>
        </p:nvSpPr>
        <p:spPr>
          <a:xfrm>
            <a:off x="8410575" y="6556375"/>
            <a:ext cx="503238" cy="301624"/>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1"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2" marL="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endParaRPr>
          </a:p>
          <a:p>
            <a:pPr indent="88900" lvl="3"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bg>
      <p:bgPr>
        <a:gradFill>
          <a:gsLst>
            <a:gs pos="0">
              <a:schemeClr val="dk1"/>
            </a:gs>
            <a:gs pos="60000">
              <a:schemeClr val="dk1"/>
            </a:gs>
            <a:gs pos="100000">
              <a:srgbClr val="6C6C6C"/>
            </a:gs>
          </a:gsLst>
          <a:lin ang="5400000" scaled="0"/>
        </a:gradFill>
      </p:bgPr>
    </p:bg>
    <p:spTree>
      <p:nvGrpSpPr>
        <p:cNvPr id="86" name="Shape 86"/>
        <p:cNvGrpSpPr/>
        <p:nvPr/>
      </p:nvGrpSpPr>
      <p:grpSpPr>
        <a:xfrm>
          <a:off x="0" y="0"/>
          <a:ext cx="0" cy="0"/>
          <a:chOff x="0" y="0"/>
          <a:chExt cx="0" cy="0"/>
        </a:xfrm>
      </p:grpSpPr>
      <p:sp>
        <p:nvSpPr>
          <p:cNvPr id="87" name="Shape 87"/>
          <p:cNvSpPr/>
          <p:nvPr/>
        </p:nvSpPr>
        <p:spPr>
          <a:xfrm>
            <a:off x="7033" y="14066"/>
            <a:ext cx="9129931" cy="6836899"/>
          </a:xfrm>
          <a:prstGeom prst="rtTriangle">
            <a:avLst/>
          </a:prstGeom>
          <a:gradFill>
            <a:gsLst>
              <a:gs pos="0">
                <a:srgbClr val="DEF5FA">
                  <a:alpha val="9411"/>
                </a:srgbClr>
              </a:gs>
              <a:gs pos="70000">
                <a:srgbClr val="DEF5FA">
                  <a:alpha val="7450"/>
                </a:srgbClr>
              </a:gs>
              <a:gs pos="100000">
                <a:srgbClr val="DEF5FA">
                  <a:alpha val="392"/>
                </a:srgbClr>
              </a:gs>
            </a:gsLst>
            <a:lin ang="8000000" scaled="0"/>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Questrial"/>
              <a:ea typeface="Questrial"/>
              <a:cs typeface="Questrial"/>
              <a:sym typeface="Questrial"/>
            </a:endParaRPr>
          </a:p>
        </p:txBody>
      </p:sp>
      <p:cxnSp>
        <p:nvCxnSpPr>
          <p:cNvPr id="88" name="Shape 88"/>
          <p:cNvCxnSpPr/>
          <p:nvPr/>
        </p:nvCxnSpPr>
        <p:spPr>
          <a:xfrm>
            <a:off x="0" y="6350"/>
            <a:ext cx="9137650" cy="6845299"/>
          </a:xfrm>
          <a:prstGeom prst="straightConnector1">
            <a:avLst/>
          </a:prstGeom>
          <a:noFill/>
          <a:ln cap="rnd" w="9525">
            <a:solidFill>
              <a:srgbClr val="C7C7C7">
                <a:alpha val="34509"/>
              </a:srgbClr>
            </a:solidFill>
            <a:prstDash val="solid"/>
            <a:round/>
            <a:headEnd len="med" w="med" type="none"/>
            <a:tailEnd len="med" w="med" type="none"/>
          </a:ln>
        </p:spPr>
      </p:cxnSp>
      <p:cxnSp>
        <p:nvCxnSpPr>
          <p:cNvPr id="89" name="Shape 89"/>
          <p:cNvCxnSpPr/>
          <p:nvPr/>
        </p:nvCxnSpPr>
        <p:spPr>
          <a:xfrm flipH="1">
            <a:off x="6469063" y="4948237"/>
            <a:ext cx="2673350" cy="1900237"/>
          </a:xfrm>
          <a:prstGeom prst="straightConnector1">
            <a:avLst/>
          </a:prstGeom>
          <a:noFill/>
          <a:ln cap="rnd" w="9525">
            <a:solidFill>
              <a:srgbClr val="CDCDCD">
                <a:alpha val="44313"/>
              </a:srgbClr>
            </a:solidFill>
            <a:prstDash val="solid"/>
            <a:round/>
            <a:headEnd len="med" w="med" type="none"/>
            <a:tailEnd len="med" w="med" type="none"/>
          </a:ln>
        </p:spPr>
      </p:cxnSp>
      <p:sp>
        <p:nvSpPr>
          <p:cNvPr id="90" name="Shape 90"/>
          <p:cNvSpPr txBox="1"/>
          <p:nvPr>
            <p:ph type="title"/>
          </p:nvPr>
        </p:nvSpPr>
        <p:spPr>
          <a:xfrm rot="-5400000">
            <a:off x="-2523743" y="2894095"/>
            <a:ext cx="6400799" cy="914400"/>
          </a:xfrm>
          <a:prstGeom prst="rect">
            <a:avLst/>
          </a:prstGeom>
          <a:noFill/>
          <a:ln>
            <a:noFill/>
          </a:ln>
        </p:spPr>
        <p:txBody>
          <a:bodyPr anchorCtr="0" anchor="b" bIns="91425" lIns="91425" rIns="91425" tIns="91425"/>
          <a:lstStyle>
            <a:lvl1pPr marL="0" rtl="0" algn="l">
              <a:spcBef>
                <a:spcPts val="0"/>
              </a:spcBef>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1" name="Shape 91"/>
          <p:cNvSpPr/>
          <p:nvPr>
            <p:ph idx="2" type="pic"/>
          </p:nvPr>
        </p:nvSpPr>
        <p:spPr>
          <a:xfrm>
            <a:off x="1138237" y="373964"/>
            <a:ext cx="7333487" cy="5486399"/>
          </a:xfrm>
          <a:prstGeom prst="rect">
            <a:avLst/>
          </a:prstGeom>
          <a:solidFill>
            <a:srgbClr val="333333"/>
          </a:solidFill>
          <a:ln>
            <a:noFill/>
          </a:ln>
        </p:spPr>
      </p:sp>
      <p:sp>
        <p:nvSpPr>
          <p:cNvPr id="92" name="Shape 92"/>
          <p:cNvSpPr txBox="1"/>
          <p:nvPr>
            <p:ph idx="1" type="body"/>
          </p:nvPr>
        </p:nvSpPr>
        <p:spPr>
          <a:xfrm>
            <a:off x="1143000" y="5867400"/>
            <a:ext cx="7333487" cy="685799"/>
          </a:xfrm>
          <a:prstGeom prst="rect">
            <a:avLst/>
          </a:prstGeom>
          <a:solidFill>
            <a:schemeClr val="accent1">
              <a:alpha val="14509"/>
            </a:schemeClr>
          </a:solidFill>
          <a:ln cap="flat" w="9525">
            <a:solidFill>
              <a:schemeClr val="accent1"/>
            </a:solidFill>
            <a:prstDash val="solid"/>
            <a:miter/>
            <a:headEnd len="med" w="med" type="none"/>
            <a:tailEnd len="med" w="med" type="none"/>
          </a:ln>
        </p:spPr>
        <p:txBody>
          <a:bodyPr anchorCtr="0" anchor="t" bIns="91425" lIns="91425" rIns="91425" tIns="91425"/>
          <a:lstStyle>
            <a:lvl1pPr indent="0" marL="0" rtl="0">
              <a:spcBef>
                <a:spcPts val="0"/>
              </a:spcBef>
              <a:buFont typeface="Quest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3" name="Shape 93"/>
          <p:cNvSpPr txBox="1"/>
          <p:nvPr>
            <p:ph idx="10" type="dt"/>
          </p:nvPr>
        </p:nvSpPr>
        <p:spPr>
          <a:xfrm>
            <a:off x="6108700" y="6556375"/>
            <a:ext cx="2101849" cy="301624"/>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rgbClr val="00000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lnSpc>
                <a:spcPct val="100000"/>
              </a:lnSpc>
              <a:spcBef>
                <a:spcPts val="0"/>
              </a:spcBef>
              <a:spcAft>
                <a:spcPts val="0"/>
              </a:spcAft>
              <a:buClr>
                <a:srgbClr val="000000"/>
              </a:buClr>
              <a:buFont typeface="Arial"/>
              <a:buNone/>
              <a:defRPr/>
            </a:lvl3pPr>
            <a:lvl4pPr indent="0" marL="0" marR="0" rtl="0" algn="l">
              <a:lnSpc>
                <a:spcPct val="100000"/>
              </a:lnSpc>
              <a:spcBef>
                <a:spcPts val="0"/>
              </a:spcBef>
              <a:spcAft>
                <a:spcPts val="0"/>
              </a:spcAft>
              <a:buClr>
                <a:srgbClr val="000000"/>
              </a:buClr>
              <a:buFont typeface="Arial"/>
              <a:buNone/>
              <a:defRPr/>
            </a:lvl4pPr>
            <a:lvl5pPr indent="0" marL="0" marR="0" rtl="0" algn="l">
              <a:lnSpc>
                <a:spcPct val="100000"/>
              </a:lnSpc>
              <a:spcBef>
                <a:spcPts val="0"/>
              </a:spcBef>
              <a:spcAft>
                <a:spcPts val="0"/>
              </a:spcAft>
              <a:buClr>
                <a:srgbClr val="000000"/>
              </a:buClr>
              <a:buFont typeface="Arial"/>
              <a:buNone/>
              <a:defRPr/>
            </a:lvl5pPr>
            <a:lvl6pPr indent="0" marL="0" marR="0" rtl="0" algn="l">
              <a:lnSpc>
                <a:spcPct val="100000"/>
              </a:lnSpc>
              <a:spcBef>
                <a:spcPts val="0"/>
              </a:spcBef>
              <a:spcAft>
                <a:spcPts val="0"/>
              </a:spcAft>
              <a:buClr>
                <a:srgbClr val="000000"/>
              </a:buClr>
              <a:buFont typeface="Arial"/>
              <a:buNone/>
              <a:defRPr/>
            </a:lvl6pPr>
            <a:lvl7pPr indent="0" marL="0" marR="0" rtl="0" algn="l">
              <a:lnSpc>
                <a:spcPct val="100000"/>
              </a:lnSpc>
              <a:spcBef>
                <a:spcPts val="0"/>
              </a:spcBef>
              <a:spcAft>
                <a:spcPts val="0"/>
              </a:spcAft>
              <a:buClr>
                <a:srgbClr val="000000"/>
              </a:buClr>
              <a:buFont typeface="Arial"/>
              <a:buNone/>
              <a:defRPr/>
            </a:lvl7pPr>
            <a:lvl8pPr indent="0" marL="0" marR="0" rtl="0" algn="l">
              <a:lnSpc>
                <a:spcPct val="100000"/>
              </a:lnSpc>
              <a:spcBef>
                <a:spcPts val="0"/>
              </a:spcBef>
              <a:spcAft>
                <a:spcPts val="0"/>
              </a:spcAft>
              <a:buClr>
                <a:srgbClr val="000000"/>
              </a:buClr>
              <a:buFont typeface="Arial"/>
              <a:buNone/>
              <a:defRPr/>
            </a:lvl8pPr>
            <a:lvl9pPr indent="0" marL="0" marR="0" rtl="0" algn="l">
              <a:lnSpc>
                <a:spcPct val="100000"/>
              </a:lnSpc>
              <a:spcBef>
                <a:spcPts val="0"/>
              </a:spcBef>
              <a:spcAft>
                <a:spcPts val="0"/>
              </a:spcAft>
              <a:buClr>
                <a:srgbClr val="000000"/>
              </a:buClr>
              <a:buFont typeface="Arial"/>
              <a:buNone/>
              <a:defRPr/>
            </a:lvl9pPr>
          </a:lstStyle>
          <a:p/>
        </p:txBody>
      </p:sp>
      <p:sp>
        <p:nvSpPr>
          <p:cNvPr id="94" name="Shape 94"/>
          <p:cNvSpPr txBox="1"/>
          <p:nvPr>
            <p:ph idx="11" type="ftr"/>
          </p:nvPr>
        </p:nvSpPr>
        <p:spPr>
          <a:xfrm>
            <a:off x="1169987" y="6556375"/>
            <a:ext cx="4948236" cy="303213"/>
          </a:xfrm>
          <a:prstGeom prst="rect">
            <a:avLst/>
          </a:prstGeom>
          <a:noFill/>
          <a:ln>
            <a:noFill/>
          </a:ln>
        </p:spPr>
        <p:txBody>
          <a:bodyPr anchorCtr="0" anchor="b" bIns="91425" lIns="91425" rIns="91425" tIns="91425"/>
          <a:lstStyle>
            <a:lvl1pPr indent="0" marL="0" marR="0" rtl="0" algn="r">
              <a:lnSpc>
                <a:spcPct val="100000"/>
              </a:lnSpc>
              <a:spcBef>
                <a:spcPts val="0"/>
              </a:spcBef>
              <a:spcAft>
                <a:spcPts val="0"/>
              </a:spcAft>
              <a:buClr>
                <a:srgbClr val="000000"/>
              </a:buClr>
              <a:buFont typeface="Arial"/>
              <a:buNone/>
              <a:defRPr/>
            </a:lvl1pPr>
            <a:lvl2pPr indent="0" marL="0" marR="0" rtl="0" algn="l">
              <a:lnSpc>
                <a:spcPct val="100000"/>
              </a:lnSpc>
              <a:spcBef>
                <a:spcPts val="0"/>
              </a:spcBef>
              <a:spcAft>
                <a:spcPts val="0"/>
              </a:spcAft>
              <a:buClr>
                <a:srgbClr val="000000"/>
              </a:buClr>
              <a:buFont typeface="Arial"/>
              <a:buNone/>
              <a:defRPr/>
            </a:lvl2pPr>
            <a:lvl3pPr indent="0" marL="0" marR="0" rtl="0" algn="l">
              <a:lnSpc>
                <a:spcPct val="100000"/>
              </a:lnSpc>
              <a:spcBef>
                <a:spcPts val="0"/>
              </a:spcBef>
              <a:spcAft>
                <a:spcPts val="0"/>
              </a:spcAft>
              <a:buClr>
                <a:srgbClr val="000000"/>
              </a:buClr>
              <a:buFont typeface="Arial"/>
              <a:buNone/>
              <a:defRPr/>
            </a:lvl3pPr>
            <a:lvl4pPr indent="0" marL="0" marR="0" rtl="0" algn="l">
              <a:lnSpc>
                <a:spcPct val="100000"/>
              </a:lnSpc>
              <a:spcBef>
                <a:spcPts val="0"/>
              </a:spcBef>
              <a:spcAft>
                <a:spcPts val="0"/>
              </a:spcAft>
              <a:buClr>
                <a:srgbClr val="000000"/>
              </a:buClr>
              <a:buFont typeface="Arial"/>
              <a:buNone/>
              <a:defRPr/>
            </a:lvl4pPr>
            <a:lvl5pPr indent="0" marL="0" marR="0" rtl="0" algn="l">
              <a:lnSpc>
                <a:spcPct val="100000"/>
              </a:lnSpc>
              <a:spcBef>
                <a:spcPts val="0"/>
              </a:spcBef>
              <a:spcAft>
                <a:spcPts val="0"/>
              </a:spcAft>
              <a:buClr>
                <a:srgbClr val="000000"/>
              </a:buClr>
              <a:buFont typeface="Arial"/>
              <a:buNone/>
              <a:defRPr/>
            </a:lvl5pPr>
            <a:lvl6pPr indent="0" marL="0" marR="0" rtl="0" algn="l">
              <a:lnSpc>
                <a:spcPct val="100000"/>
              </a:lnSpc>
              <a:spcBef>
                <a:spcPts val="0"/>
              </a:spcBef>
              <a:spcAft>
                <a:spcPts val="0"/>
              </a:spcAft>
              <a:buClr>
                <a:srgbClr val="000000"/>
              </a:buClr>
              <a:buFont typeface="Arial"/>
              <a:buNone/>
              <a:defRPr/>
            </a:lvl6pPr>
            <a:lvl7pPr indent="0" marL="0" marR="0" rtl="0" algn="l">
              <a:lnSpc>
                <a:spcPct val="100000"/>
              </a:lnSpc>
              <a:spcBef>
                <a:spcPts val="0"/>
              </a:spcBef>
              <a:spcAft>
                <a:spcPts val="0"/>
              </a:spcAft>
              <a:buClr>
                <a:srgbClr val="000000"/>
              </a:buClr>
              <a:buFont typeface="Arial"/>
              <a:buNone/>
              <a:defRPr/>
            </a:lvl7pPr>
            <a:lvl8pPr indent="0" marL="0" marR="0" rtl="0" algn="l">
              <a:lnSpc>
                <a:spcPct val="100000"/>
              </a:lnSpc>
              <a:spcBef>
                <a:spcPts val="0"/>
              </a:spcBef>
              <a:spcAft>
                <a:spcPts val="0"/>
              </a:spcAft>
              <a:buClr>
                <a:srgbClr val="000000"/>
              </a:buClr>
              <a:buFont typeface="Arial"/>
              <a:buNone/>
              <a:defRPr/>
            </a:lvl8pPr>
            <a:lvl9pPr indent="0" marL="0" marR="0" rtl="0" algn="l">
              <a:lnSpc>
                <a:spcPct val="100000"/>
              </a:lnSpc>
              <a:spcBef>
                <a:spcPts val="0"/>
              </a:spcBef>
              <a:spcAft>
                <a:spcPts val="0"/>
              </a:spcAft>
              <a:buClr>
                <a:srgbClr val="000000"/>
              </a:buClr>
              <a:buFont typeface="Arial"/>
              <a:buNone/>
              <a:defRPr/>
            </a:lvl9pPr>
          </a:lstStyle>
          <a:p/>
        </p:txBody>
      </p:sp>
      <p:sp>
        <p:nvSpPr>
          <p:cNvPr id="95" name="Shape 95"/>
          <p:cNvSpPr txBox="1"/>
          <p:nvPr>
            <p:ph idx="12" type="sldNum"/>
          </p:nvPr>
        </p:nvSpPr>
        <p:spPr>
          <a:xfrm>
            <a:off x="8216900" y="6556375"/>
            <a:ext cx="366713" cy="301624"/>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1"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2" marL="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endParaRPr>
          </a:p>
          <a:p>
            <a:pPr indent="88900" lvl="3"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11" Type="http://schemas.openxmlformats.org/officeDocument/2006/relationships/slideLayout" Target="../slideLayouts/slideLayout11.xml"/><Relationship Id="rId3" Type="http://schemas.openxmlformats.org/officeDocument/2006/relationships/slideLayout" Target="../slideLayouts/slideLayout3.xml"/><Relationship Id="rId9" Type="http://schemas.openxmlformats.org/officeDocument/2006/relationships/slideLayout" Target="../slideLayouts/slideLayout9.xml"/><Relationship Id="rId6" Type="http://schemas.openxmlformats.org/officeDocument/2006/relationships/slideLayout" Target="../slideLayouts/slideLayout6.xml"/><Relationship Id="rId5" Type="http://schemas.openxmlformats.org/officeDocument/2006/relationships/slideLayout" Target="../slideLayouts/slideLayout5.xml"/><Relationship Id="rId8" Type="http://schemas.openxmlformats.org/officeDocument/2006/relationships/slideLayout" Target="../slideLayouts/slideLayout8.xml"/><Relationship Id="rId7"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323232"/>
            </a:gs>
            <a:gs pos="60001">
              <a:srgbClr val="434343"/>
            </a:gs>
            <a:gs pos="100000">
              <a:srgbClr val="949494"/>
            </a:gs>
          </a:gsLst>
          <a:lin ang="5400000" scaled="0"/>
        </a:gradFill>
      </p:bgPr>
    </p:bg>
    <p:spTree>
      <p:nvGrpSpPr>
        <p:cNvPr id="8" name="Shape 8"/>
        <p:cNvGrpSpPr/>
        <p:nvPr/>
      </p:nvGrpSpPr>
      <p:grpSpPr>
        <a:xfrm>
          <a:off x="0" y="0"/>
          <a:ext cx="0" cy="0"/>
          <a:chOff x="0" y="0"/>
          <a:chExt cx="0" cy="0"/>
        </a:xfrm>
      </p:grpSpPr>
      <p:sp>
        <p:nvSpPr>
          <p:cNvPr id="9" name="Shape 9"/>
          <p:cNvSpPr/>
          <p:nvPr/>
        </p:nvSpPr>
        <p:spPr>
          <a:xfrm>
            <a:off x="7033" y="14066"/>
            <a:ext cx="9129931" cy="6836899"/>
          </a:xfrm>
          <a:prstGeom prst="rtTriangle">
            <a:avLst/>
          </a:prstGeom>
          <a:gradFill>
            <a:gsLst>
              <a:gs pos="0">
                <a:srgbClr val="DEF5FA">
                  <a:alpha val="9411"/>
                </a:srgbClr>
              </a:gs>
              <a:gs pos="70000">
                <a:srgbClr val="DEF5FA">
                  <a:alpha val="7450"/>
                </a:srgbClr>
              </a:gs>
              <a:gs pos="100000">
                <a:srgbClr val="DEF5FA">
                  <a:alpha val="392"/>
                </a:srgbClr>
              </a:gs>
            </a:gsLst>
            <a:lin ang="8000000" scaled="0"/>
          </a:gra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Questrial"/>
              <a:ea typeface="Questrial"/>
              <a:cs typeface="Questrial"/>
              <a:sym typeface="Questrial"/>
            </a:endParaRPr>
          </a:p>
        </p:txBody>
      </p:sp>
      <p:cxnSp>
        <p:nvCxnSpPr>
          <p:cNvPr id="10" name="Shape 10"/>
          <p:cNvCxnSpPr/>
          <p:nvPr/>
        </p:nvCxnSpPr>
        <p:spPr>
          <a:xfrm>
            <a:off x="0" y="6350"/>
            <a:ext cx="9137650" cy="6845299"/>
          </a:xfrm>
          <a:prstGeom prst="straightConnector1">
            <a:avLst/>
          </a:prstGeom>
          <a:noFill/>
          <a:ln cap="rnd" w="9525">
            <a:solidFill>
              <a:srgbClr val="C7C7C7">
                <a:alpha val="34509"/>
              </a:srgbClr>
            </a:solidFill>
            <a:prstDash val="solid"/>
            <a:round/>
            <a:headEnd len="med" w="med" type="none"/>
            <a:tailEnd len="med" w="med" type="none"/>
          </a:ln>
        </p:spPr>
      </p:cxnSp>
      <p:cxnSp>
        <p:nvCxnSpPr>
          <p:cNvPr id="11" name="Shape 11"/>
          <p:cNvCxnSpPr/>
          <p:nvPr/>
        </p:nvCxnSpPr>
        <p:spPr>
          <a:xfrm flipH="1">
            <a:off x="6469063" y="4948237"/>
            <a:ext cx="2673350" cy="1900237"/>
          </a:xfrm>
          <a:prstGeom prst="straightConnector1">
            <a:avLst/>
          </a:prstGeom>
          <a:noFill/>
          <a:ln cap="rnd" w="9525">
            <a:solidFill>
              <a:srgbClr val="CDCDCD">
                <a:alpha val="44313"/>
              </a:srgbClr>
            </a:solidFill>
            <a:prstDash val="solid"/>
            <a:round/>
            <a:headEnd len="med" w="med" type="none"/>
            <a:tailEnd len="med" w="med" type="none"/>
          </a:ln>
        </p:spPr>
      </p:cxnSp>
      <p:sp>
        <p:nvSpPr>
          <p:cNvPr id="12" name="Shape 12"/>
          <p:cNvSpPr txBox="1"/>
          <p:nvPr>
            <p:ph type="title"/>
          </p:nvPr>
        </p:nvSpPr>
        <p:spPr>
          <a:xfrm>
            <a:off x="457200" y="266700"/>
            <a:ext cx="8229600" cy="1400174"/>
          </a:xfrm>
          <a:prstGeom prst="rect">
            <a:avLst/>
          </a:prstGeom>
          <a:noFill/>
          <a:ln>
            <a:noFill/>
          </a:ln>
        </p:spPr>
        <p:txBody>
          <a:bodyPr anchorCtr="0" anchor="ctr" bIns="91425" lIns="91425" rIns="91425" tIns="91425"/>
          <a:lstStyle>
            <a:lvl1pPr indent="0" marL="0" marR="0" rtl="0" algn="l">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13" name="Shape 13"/>
          <p:cNvSpPr txBox="1"/>
          <p:nvPr>
            <p:ph idx="1" type="body"/>
          </p:nvPr>
        </p:nvSpPr>
        <p:spPr>
          <a:xfrm>
            <a:off x="457200" y="1882775"/>
            <a:ext cx="8229600" cy="4572000"/>
          </a:xfrm>
          <a:prstGeom prst="rect">
            <a:avLst/>
          </a:prstGeom>
          <a:noFill/>
          <a:ln>
            <a:noFill/>
          </a:ln>
        </p:spPr>
        <p:txBody>
          <a:bodyPr anchorCtr="0" anchor="t" bIns="91425" lIns="91425" rIns="91425" tIns="91425"/>
          <a:lstStyle>
            <a:lvl1pPr indent="0" marL="0" marR="0" rtl="0" algn="l">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0" marR="0" rtl="0" algn="l">
              <a:lnSpc>
                <a:spcPct val="100000"/>
              </a:lnSpc>
              <a:spcBef>
                <a:spcPts val="0"/>
              </a:spcBef>
              <a:spcAft>
                <a:spcPts val="0"/>
              </a:spcAft>
              <a:buClr>
                <a:srgbClr val="000000"/>
              </a:buClr>
              <a:buFont typeface="Arial"/>
              <a:buNone/>
              <a:defRPr/>
            </a:lvl6pPr>
            <a:lvl7pPr indent="0" marL="0" marR="0" rtl="0" algn="l">
              <a:lnSpc>
                <a:spcPct val="100000"/>
              </a:lnSpc>
              <a:spcBef>
                <a:spcPts val="0"/>
              </a:spcBef>
              <a:spcAft>
                <a:spcPts val="0"/>
              </a:spcAft>
              <a:buClr>
                <a:srgbClr val="000000"/>
              </a:buClr>
              <a:buFont typeface="Arial"/>
              <a:buNone/>
              <a:defRPr/>
            </a:lvl7pPr>
            <a:lvl8pPr indent="0" marL="0" marR="0" rtl="0" algn="l">
              <a:lnSpc>
                <a:spcPct val="100000"/>
              </a:lnSpc>
              <a:spcBef>
                <a:spcPts val="0"/>
              </a:spcBef>
              <a:spcAft>
                <a:spcPts val="0"/>
              </a:spcAft>
              <a:buClr>
                <a:srgbClr val="000000"/>
              </a:buClr>
              <a:buFont typeface="Arial"/>
              <a:buNone/>
              <a:defRPr/>
            </a:lvl8pPr>
            <a:lvl9pPr indent="0" marL="0" marR="0" rtl="0" algn="l">
              <a:lnSpc>
                <a:spcPct val="100000"/>
              </a:lnSpc>
              <a:spcBef>
                <a:spcPts val="0"/>
              </a:spcBef>
              <a:spcAft>
                <a:spcPts val="0"/>
              </a:spcAft>
              <a:buClr>
                <a:srgbClr val="000000"/>
              </a:buClr>
              <a:buFont typeface="Arial"/>
              <a:buNone/>
              <a:defRPr/>
            </a:lvl9pPr>
          </a:lstStyle>
          <a:p/>
        </p:txBody>
      </p:sp>
      <p:sp>
        <p:nvSpPr>
          <p:cNvPr id="14" name="Shape 14"/>
          <p:cNvSpPr txBox="1"/>
          <p:nvPr/>
        </p:nvSpPr>
        <p:spPr>
          <a:xfrm>
            <a:off x="4791075" y="6481762"/>
            <a:ext cx="2133599" cy="301624"/>
          </a:xfrm>
          <a:prstGeom prst="rect">
            <a:avLst/>
          </a:prstGeom>
          <a:noFill/>
          <a:ln>
            <a:noFill/>
          </a:ln>
        </p:spPr>
        <p:txBody>
          <a:bodyPr anchorCtr="0" anchor="b" bIns="91425" lIns="91425" rIns="91425" tIns="91425">
            <a:noAutofit/>
          </a:bodyPr>
          <a:lstStyle/>
          <a:p>
            <a:pPr indent="0" lvl="0" marL="0" marR="0" rtl="0" algn="l">
              <a:spcBef>
                <a:spcPts val="0"/>
              </a:spcBef>
              <a:spcAft>
                <a:spcPts val="0"/>
              </a:spcAft>
              <a:buNone/>
            </a:pPr>
            <a:r>
              <a:t/>
            </a:r>
            <a:endParaRPr b="0" baseline="0" i="0" sz="1400" u="none" cap="none" strike="noStrike">
              <a:solidFill>
                <a:srgbClr val="000000"/>
              </a:solidFill>
              <a:latin typeface="Arial"/>
              <a:ea typeface="Arial"/>
              <a:cs typeface="Arial"/>
              <a:sym typeface="Arial"/>
            </a:endParaRPr>
          </a:p>
        </p:txBody>
      </p:sp>
      <p:sp>
        <p:nvSpPr>
          <p:cNvPr id="15" name="Shape 15"/>
          <p:cNvSpPr txBox="1"/>
          <p:nvPr/>
        </p:nvSpPr>
        <p:spPr>
          <a:xfrm>
            <a:off x="457200" y="6481762"/>
            <a:ext cx="4259263" cy="301624"/>
          </a:xfrm>
          <a:prstGeom prst="rect">
            <a:avLst/>
          </a:prstGeom>
          <a:noFill/>
          <a:ln>
            <a:noFill/>
          </a:ln>
        </p:spPr>
        <p:txBody>
          <a:bodyPr anchorCtr="0" anchor="b" bIns="91425" lIns="91425" rIns="91425" tIns="91425">
            <a:noAutofit/>
          </a:bodyPr>
          <a:lstStyle/>
          <a:p>
            <a:pPr indent="0" lvl="0" marL="0" marR="0" rtl="0" algn="r">
              <a:spcBef>
                <a:spcPts val="0"/>
              </a:spcBef>
              <a:spcAft>
                <a:spcPts val="0"/>
              </a:spcAft>
              <a:buNone/>
            </a:pPr>
            <a:r>
              <a:t/>
            </a:r>
            <a:endParaRPr b="0" baseline="0" i="0" sz="1400" u="none" cap="none" strike="noStrike">
              <a:solidFill>
                <a:srgbClr val="000000"/>
              </a:solidFill>
              <a:latin typeface="Arial"/>
              <a:ea typeface="Arial"/>
              <a:cs typeface="Arial"/>
              <a:sym typeface="Arial"/>
            </a:endParaRPr>
          </a:p>
        </p:txBody>
      </p:sp>
      <p:sp>
        <p:nvSpPr>
          <p:cNvPr id="16" name="Shape 16"/>
          <p:cNvSpPr txBox="1"/>
          <p:nvPr>
            <p:ph idx="12" type="sldNum"/>
          </p:nvPr>
        </p:nvSpPr>
        <p:spPr>
          <a:xfrm>
            <a:off x="7589838" y="6481762"/>
            <a:ext cx="503236" cy="301624"/>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1"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2" marL="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endParaRPr>
          </a:p>
          <a:p>
            <a:pPr indent="88900" lvl="3"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Arial"/>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Courier New"/>
              <a:buNone/>
            </a:pPr>
            <a:r>
              <a:t/>
            </a:r>
            <a:endParaRPr b="0" baseline="0" i="0" sz="1400" u="none" cap="none" strike="noStrike">
              <a:solidFill>
                <a:srgbClr val="000000"/>
              </a:solidFill>
              <a:latin typeface="Arial"/>
              <a:ea typeface="Arial"/>
              <a:cs typeface="Arial"/>
              <a:sym typeface="Arial"/>
            </a:endParaRPr>
          </a:p>
          <a:p>
            <a:pPr indent="88900" lvl="4" marL="0">
              <a:spcBef>
                <a:spcPts val="0"/>
              </a:spcBef>
              <a:buClr>
                <a:srgbClr val="000000"/>
              </a:buClr>
              <a:buFont typeface="Noto Symbol"/>
              <a:buNone/>
            </a:pPr>
            <a:r>
              <a:t/>
            </a:r>
            <a:endParaRPr b="0" baseline="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 Id="rId3" Type="http://schemas.openxmlformats.org/officeDocument/2006/relationships/image" Target="../media/image00.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02.png"/><Relationship Id="rId3" Type="http://schemas.openxmlformats.org/officeDocument/2006/relationships/image" Target="../media/image0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04.png"/><Relationship Id="rId3" Type="http://schemas.openxmlformats.org/officeDocument/2006/relationships/image" Target="../media/image0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05.png"/><Relationship Id="rId3" Type="http://schemas.openxmlformats.org/officeDocument/2006/relationships/image" Target="../media/image0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08.png"/><Relationship Id="rId3" Type="http://schemas.openxmlformats.org/officeDocument/2006/relationships/image" Target="../media/image0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01.png"/><Relationship Id="rId3" Type="http://schemas.openxmlformats.org/officeDocument/2006/relationships/image" Target="../media/image0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03.png"/><Relationship Id="rId3" Type="http://schemas.openxmlformats.org/officeDocument/2006/relationships/image" Target="../media/image0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06.png"/><Relationship Id="rId3" Type="http://schemas.openxmlformats.org/officeDocument/2006/relationships/image" Target="../media/image00.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png"/><Relationship Id="rId3" Type="http://schemas.openxmlformats.org/officeDocument/2006/relationships/image" Target="../media/image00.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07.png"/><Relationship Id="rId3" Type="http://schemas.openxmlformats.org/officeDocument/2006/relationships/image" Target="../media/image00.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09.gif"/><Relationship Id="rId3" Type="http://schemas.openxmlformats.org/officeDocument/2006/relationships/image" Target="../media/image0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 Id="rId3" Type="http://schemas.openxmlformats.org/officeDocument/2006/relationships/image" Target="../media/image0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idx="1" type="subTitle"/>
          </p:nvPr>
        </p:nvSpPr>
        <p:spPr>
          <a:xfrm>
            <a:off x="619975" y="3597292"/>
            <a:ext cx="8062799" cy="670800"/>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Clr>
                <a:schemeClr val="accent1"/>
              </a:buClr>
              <a:buSzPct val="25000"/>
              <a:buFont typeface="Noto Symbol"/>
              <a:buNone/>
            </a:pPr>
            <a:r>
              <a:rPr lang="en-US" sz="3600">
                <a:solidFill>
                  <a:srgbClr val="FFFFFF"/>
                </a:solidFill>
                <a:latin typeface="Questrial"/>
                <a:ea typeface="Questrial"/>
                <a:cs typeface="Questrial"/>
                <a:sym typeface="Questrial"/>
              </a:rPr>
              <a:t>Acceptance Test</a:t>
            </a:r>
          </a:p>
        </p:txBody>
      </p:sp>
      <p:sp>
        <p:nvSpPr>
          <p:cNvPr id="106" name="Shape 106"/>
          <p:cNvSpPr txBox="1"/>
          <p:nvPr>
            <p:ph type="ctrTitle"/>
          </p:nvPr>
        </p:nvSpPr>
        <p:spPr>
          <a:xfrm>
            <a:off x="461225" y="2589900"/>
            <a:ext cx="8062799" cy="990000"/>
          </a:xfrm>
          <a:prstGeom prst="rect">
            <a:avLst/>
          </a:prstGeom>
          <a:noFill/>
          <a:ln>
            <a:noFill/>
          </a:ln>
        </p:spPr>
        <p:txBody>
          <a:bodyPr anchorCtr="0" anchor="b" bIns="45700" lIns="91425" rIns="91425" tIns="45700">
            <a:noAutofit/>
          </a:bodyPr>
          <a:lstStyle/>
          <a:p>
            <a:pPr indent="-1587" lvl="0" marL="484187" marR="0" rtl="0" algn="ctr">
              <a:spcBef>
                <a:spcPts val="0"/>
              </a:spcBef>
              <a:spcAft>
                <a:spcPts val="0"/>
              </a:spcAft>
              <a:buClr>
                <a:srgbClr val="76D7EF"/>
              </a:buClr>
              <a:buSzPct val="25000"/>
              <a:buFont typeface="Questrial"/>
              <a:buNone/>
            </a:pPr>
            <a:r>
              <a:rPr b="0" baseline="0" i="0" lang="en-US" sz="6000" u="none" cap="none" strike="noStrike">
                <a:solidFill>
                  <a:srgbClr val="76D7EF"/>
                </a:solidFill>
                <a:latin typeface="Questrial"/>
                <a:ea typeface="Questrial"/>
                <a:cs typeface="Questrial"/>
                <a:sym typeface="Questrial"/>
              </a:rPr>
              <a:t>NOVA </a:t>
            </a:r>
            <a:r>
              <a:rPr lang="en-US" sz="6000">
                <a:solidFill>
                  <a:srgbClr val="A5A5A5"/>
                </a:solidFill>
                <a:latin typeface="Questrial"/>
                <a:ea typeface="Questrial"/>
                <a:cs typeface="Questrial"/>
                <a:sym typeface="Questrial"/>
              </a:rPr>
              <a:t>Tech</a:t>
            </a:r>
          </a:p>
        </p:txBody>
      </p:sp>
      <p:pic>
        <p:nvPicPr>
          <p:cNvPr id="107" name="Shape 107"/>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x="0" y="0"/>
          <a:ext cx="0" cy="0"/>
          <a:chOff x="0" y="0"/>
          <a:chExt cx="0" cy="0"/>
        </a:xfrm>
      </p:grpSpPr>
      <p:pic>
        <p:nvPicPr>
          <p:cNvPr id="204" name="Shape 204"/>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205" name="Shape 205"/>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lang="en-US" sz="4200">
                <a:solidFill>
                  <a:srgbClr val="76D7EF"/>
                </a:solidFill>
                <a:latin typeface="Questrial"/>
                <a:ea typeface="Questrial"/>
                <a:cs typeface="Questrial"/>
                <a:sym typeface="Questrial"/>
              </a:rPr>
              <a:t>Test Results </a:t>
            </a:r>
          </a:p>
        </p:txBody>
      </p:sp>
      <p:sp>
        <p:nvSpPr>
          <p:cNvPr id="206" name="Shape 206"/>
          <p:cNvSpPr txBox="1"/>
          <p:nvPr>
            <p:ph idx="1" type="body"/>
          </p:nvPr>
        </p:nvSpPr>
        <p:spPr>
          <a:xfrm>
            <a:off x="508425" y="1216700"/>
            <a:ext cx="8229600" cy="660300"/>
          </a:xfrm>
          <a:prstGeom prst="rect">
            <a:avLst/>
          </a:prstGeom>
          <a:noFill/>
          <a:ln>
            <a:noFill/>
          </a:ln>
        </p:spPr>
        <p:txBody>
          <a:bodyPr anchorCtr="0" anchor="t" bIns="45700" lIns="91425" rIns="91425" tIns="45700">
            <a:noAutofit/>
          </a:bodyPr>
          <a:lstStyle/>
          <a:p>
            <a:pPr indent="0" lvl="0" marL="0" rtl="0">
              <a:lnSpc>
                <a:spcPct val="115000"/>
              </a:lnSpc>
              <a:spcBef>
                <a:spcPts val="0"/>
              </a:spcBef>
              <a:buNone/>
            </a:pPr>
            <a:r>
              <a:rPr lang="en-US" sz="3000">
                <a:solidFill>
                  <a:srgbClr val="76D7EF"/>
                </a:solidFill>
                <a:latin typeface="Questrial"/>
                <a:ea typeface="Questrial"/>
                <a:cs typeface="Questrial"/>
                <a:sym typeface="Questrial"/>
              </a:rPr>
              <a:t>  Test Directory</a:t>
            </a:r>
          </a:p>
        </p:txBody>
      </p:sp>
      <p:pic>
        <p:nvPicPr>
          <p:cNvPr id="207" name="Shape 207"/>
          <p:cNvPicPr preferRelativeResize="0"/>
          <p:nvPr/>
        </p:nvPicPr>
        <p:blipFill>
          <a:blip r:embed="rId4">
            <a:alphaModFix/>
          </a:blip>
          <a:stretch>
            <a:fillRect/>
          </a:stretch>
        </p:blipFill>
        <p:spPr>
          <a:xfrm>
            <a:off x="1723655" y="1768425"/>
            <a:ext cx="5696670" cy="4980999"/>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1" name="Shape 211"/>
        <p:cNvGrpSpPr/>
        <p:nvPr/>
      </p:nvGrpSpPr>
      <p:grpSpPr>
        <a:xfrm>
          <a:off x="0" y="0"/>
          <a:ext cx="0" cy="0"/>
          <a:chOff x="0" y="0"/>
          <a:chExt cx="0" cy="0"/>
        </a:xfrm>
      </p:grpSpPr>
      <p:pic>
        <p:nvPicPr>
          <p:cNvPr id="212" name="Shape 212"/>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213" name="Shape 213"/>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lang="en-US" sz="4200">
                <a:solidFill>
                  <a:srgbClr val="76D7EF"/>
                </a:solidFill>
                <a:latin typeface="Questrial"/>
                <a:ea typeface="Questrial"/>
                <a:cs typeface="Questrial"/>
                <a:sym typeface="Questrial"/>
              </a:rPr>
              <a:t>Test Results </a:t>
            </a:r>
          </a:p>
        </p:txBody>
      </p:sp>
      <p:sp>
        <p:nvSpPr>
          <p:cNvPr id="214" name="Shape 214"/>
          <p:cNvSpPr txBox="1"/>
          <p:nvPr>
            <p:ph idx="1" type="body"/>
          </p:nvPr>
        </p:nvSpPr>
        <p:spPr>
          <a:xfrm>
            <a:off x="457200" y="1255900"/>
            <a:ext cx="8229600" cy="660300"/>
          </a:xfrm>
          <a:prstGeom prst="rect">
            <a:avLst/>
          </a:prstGeom>
          <a:noFill/>
          <a:ln>
            <a:noFill/>
          </a:ln>
        </p:spPr>
        <p:txBody>
          <a:bodyPr anchorCtr="0" anchor="t" bIns="45700" lIns="91425" rIns="91425" tIns="45700">
            <a:noAutofit/>
          </a:bodyPr>
          <a:lstStyle/>
          <a:p>
            <a:pPr indent="0" lvl="0" marL="0" rtl="0">
              <a:lnSpc>
                <a:spcPct val="115000"/>
              </a:lnSpc>
              <a:spcBef>
                <a:spcPts val="0"/>
              </a:spcBef>
              <a:buNone/>
            </a:pPr>
            <a:r>
              <a:rPr lang="en-US" sz="3000">
                <a:solidFill>
                  <a:srgbClr val="76D7EF"/>
                </a:solidFill>
                <a:latin typeface="Questrial"/>
                <a:ea typeface="Questrial"/>
                <a:cs typeface="Questrial"/>
                <a:sym typeface="Questrial"/>
              </a:rPr>
              <a:t>  Unit Test 1</a:t>
            </a:r>
          </a:p>
        </p:txBody>
      </p:sp>
      <p:pic>
        <p:nvPicPr>
          <p:cNvPr id="215" name="Shape 215"/>
          <p:cNvPicPr preferRelativeResize="0"/>
          <p:nvPr/>
        </p:nvPicPr>
        <p:blipFill>
          <a:blip r:embed="rId4">
            <a:alphaModFix/>
          </a:blip>
          <a:stretch>
            <a:fillRect/>
          </a:stretch>
        </p:blipFill>
        <p:spPr>
          <a:xfrm>
            <a:off x="69062" y="1916193"/>
            <a:ext cx="9005875" cy="483263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pic>
        <p:nvPicPr>
          <p:cNvPr id="220" name="Shape 220"/>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221" name="Shape 221"/>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lang="en-US" sz="4200">
                <a:solidFill>
                  <a:srgbClr val="76D7EF"/>
                </a:solidFill>
                <a:latin typeface="Questrial"/>
                <a:ea typeface="Questrial"/>
                <a:cs typeface="Questrial"/>
                <a:sym typeface="Questrial"/>
              </a:rPr>
              <a:t>Test Results </a:t>
            </a:r>
          </a:p>
        </p:txBody>
      </p:sp>
      <p:sp>
        <p:nvSpPr>
          <p:cNvPr id="222" name="Shape 222"/>
          <p:cNvSpPr txBox="1"/>
          <p:nvPr>
            <p:ph idx="1" type="body"/>
          </p:nvPr>
        </p:nvSpPr>
        <p:spPr>
          <a:xfrm>
            <a:off x="457200" y="1255900"/>
            <a:ext cx="8229600" cy="660300"/>
          </a:xfrm>
          <a:prstGeom prst="rect">
            <a:avLst/>
          </a:prstGeom>
          <a:noFill/>
          <a:ln>
            <a:noFill/>
          </a:ln>
        </p:spPr>
        <p:txBody>
          <a:bodyPr anchorCtr="0" anchor="t" bIns="45700" lIns="91425" rIns="91425" tIns="45700">
            <a:noAutofit/>
          </a:bodyPr>
          <a:lstStyle/>
          <a:p>
            <a:pPr indent="0" lvl="0" marL="0" rtl="0">
              <a:lnSpc>
                <a:spcPct val="115000"/>
              </a:lnSpc>
              <a:spcBef>
                <a:spcPts val="0"/>
              </a:spcBef>
              <a:buNone/>
            </a:pPr>
            <a:r>
              <a:rPr lang="en-US" sz="3000">
                <a:solidFill>
                  <a:srgbClr val="76D7EF"/>
                </a:solidFill>
                <a:latin typeface="Questrial"/>
                <a:ea typeface="Questrial"/>
                <a:cs typeface="Questrial"/>
                <a:sym typeface="Questrial"/>
              </a:rPr>
              <a:t>  Unit Test 1</a:t>
            </a:r>
          </a:p>
        </p:txBody>
      </p:sp>
      <p:pic>
        <p:nvPicPr>
          <p:cNvPr id="223" name="Shape 223"/>
          <p:cNvPicPr preferRelativeResize="0"/>
          <p:nvPr/>
        </p:nvPicPr>
        <p:blipFill>
          <a:blip r:embed="rId4">
            <a:alphaModFix/>
          </a:blip>
          <a:stretch>
            <a:fillRect/>
          </a:stretch>
        </p:blipFill>
        <p:spPr>
          <a:xfrm>
            <a:off x="63875" y="2481000"/>
            <a:ext cx="9016249" cy="3310775"/>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7" name="Shape 227"/>
        <p:cNvGrpSpPr/>
        <p:nvPr/>
      </p:nvGrpSpPr>
      <p:grpSpPr>
        <a:xfrm>
          <a:off x="0" y="0"/>
          <a:ext cx="0" cy="0"/>
          <a:chOff x="0" y="0"/>
          <a:chExt cx="0" cy="0"/>
        </a:xfrm>
      </p:grpSpPr>
      <p:pic>
        <p:nvPicPr>
          <p:cNvPr id="228" name="Shape 228"/>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229" name="Shape 229"/>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lang="en-US" sz="4200">
                <a:solidFill>
                  <a:srgbClr val="76D7EF"/>
                </a:solidFill>
                <a:latin typeface="Questrial"/>
                <a:ea typeface="Questrial"/>
                <a:cs typeface="Questrial"/>
                <a:sym typeface="Questrial"/>
              </a:rPr>
              <a:t>Test Results </a:t>
            </a:r>
          </a:p>
        </p:txBody>
      </p:sp>
      <p:sp>
        <p:nvSpPr>
          <p:cNvPr id="230" name="Shape 230"/>
          <p:cNvSpPr txBox="1"/>
          <p:nvPr>
            <p:ph idx="1" type="body"/>
          </p:nvPr>
        </p:nvSpPr>
        <p:spPr>
          <a:xfrm>
            <a:off x="457200" y="1255900"/>
            <a:ext cx="8229600" cy="660300"/>
          </a:xfrm>
          <a:prstGeom prst="rect">
            <a:avLst/>
          </a:prstGeom>
          <a:noFill/>
          <a:ln>
            <a:noFill/>
          </a:ln>
        </p:spPr>
        <p:txBody>
          <a:bodyPr anchorCtr="0" anchor="t" bIns="45700" lIns="91425" rIns="91425" tIns="45700">
            <a:noAutofit/>
          </a:bodyPr>
          <a:lstStyle/>
          <a:p>
            <a:pPr indent="0" lvl="0" marL="0" rtl="0">
              <a:lnSpc>
                <a:spcPct val="115000"/>
              </a:lnSpc>
              <a:spcBef>
                <a:spcPts val="0"/>
              </a:spcBef>
              <a:buNone/>
            </a:pPr>
            <a:r>
              <a:rPr lang="en-US" sz="3000">
                <a:solidFill>
                  <a:srgbClr val="76D7EF"/>
                </a:solidFill>
                <a:latin typeface="Questrial"/>
                <a:ea typeface="Questrial"/>
                <a:cs typeface="Questrial"/>
                <a:sym typeface="Questrial"/>
              </a:rPr>
              <a:t>  Unit Test 2</a:t>
            </a:r>
          </a:p>
        </p:txBody>
      </p:sp>
      <p:pic>
        <p:nvPicPr>
          <p:cNvPr id="231" name="Shape 231"/>
          <p:cNvPicPr preferRelativeResize="0"/>
          <p:nvPr/>
        </p:nvPicPr>
        <p:blipFill>
          <a:blip r:embed="rId4">
            <a:alphaModFix/>
          </a:blip>
          <a:stretch>
            <a:fillRect/>
          </a:stretch>
        </p:blipFill>
        <p:spPr>
          <a:xfrm>
            <a:off x="63874" y="1916197"/>
            <a:ext cx="9016250" cy="4352677"/>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x="0" y="0"/>
          <a:ext cx="0" cy="0"/>
          <a:chOff x="0" y="0"/>
          <a:chExt cx="0" cy="0"/>
        </a:xfrm>
      </p:grpSpPr>
      <p:pic>
        <p:nvPicPr>
          <p:cNvPr id="236" name="Shape 236"/>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237" name="Shape 237"/>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lang="en-US" sz="4200">
                <a:solidFill>
                  <a:srgbClr val="76D7EF"/>
                </a:solidFill>
                <a:latin typeface="Questrial"/>
                <a:ea typeface="Questrial"/>
                <a:cs typeface="Questrial"/>
                <a:sym typeface="Questrial"/>
              </a:rPr>
              <a:t>Test Results </a:t>
            </a:r>
          </a:p>
        </p:txBody>
      </p:sp>
      <p:sp>
        <p:nvSpPr>
          <p:cNvPr id="238" name="Shape 238"/>
          <p:cNvSpPr txBox="1"/>
          <p:nvPr>
            <p:ph idx="1" type="body"/>
          </p:nvPr>
        </p:nvSpPr>
        <p:spPr>
          <a:xfrm>
            <a:off x="457200" y="1255900"/>
            <a:ext cx="8229600" cy="660300"/>
          </a:xfrm>
          <a:prstGeom prst="rect">
            <a:avLst/>
          </a:prstGeom>
          <a:noFill/>
          <a:ln>
            <a:noFill/>
          </a:ln>
        </p:spPr>
        <p:txBody>
          <a:bodyPr anchorCtr="0" anchor="t" bIns="45700" lIns="91425" rIns="91425" tIns="45700">
            <a:noAutofit/>
          </a:bodyPr>
          <a:lstStyle/>
          <a:p>
            <a:pPr indent="0" lvl="0" marL="0" rtl="0">
              <a:lnSpc>
                <a:spcPct val="115000"/>
              </a:lnSpc>
              <a:spcBef>
                <a:spcPts val="0"/>
              </a:spcBef>
              <a:buNone/>
            </a:pPr>
            <a:r>
              <a:rPr lang="en-US" sz="3000">
                <a:solidFill>
                  <a:srgbClr val="76D7EF"/>
                </a:solidFill>
                <a:latin typeface="Questrial"/>
                <a:ea typeface="Questrial"/>
                <a:cs typeface="Questrial"/>
                <a:sym typeface="Questrial"/>
              </a:rPr>
              <a:t>  Unit Test 2</a:t>
            </a:r>
          </a:p>
        </p:txBody>
      </p:sp>
      <p:pic>
        <p:nvPicPr>
          <p:cNvPr id="239" name="Shape 239"/>
          <p:cNvPicPr preferRelativeResize="0"/>
          <p:nvPr/>
        </p:nvPicPr>
        <p:blipFill>
          <a:blip r:embed="rId4">
            <a:alphaModFix/>
          </a:blip>
          <a:stretch>
            <a:fillRect/>
          </a:stretch>
        </p:blipFill>
        <p:spPr>
          <a:xfrm>
            <a:off x="46974" y="2116050"/>
            <a:ext cx="9050049" cy="3542425"/>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3" name="Shape 243"/>
        <p:cNvGrpSpPr/>
        <p:nvPr/>
      </p:nvGrpSpPr>
      <p:grpSpPr>
        <a:xfrm>
          <a:off x="0" y="0"/>
          <a:ext cx="0" cy="0"/>
          <a:chOff x="0" y="0"/>
          <a:chExt cx="0" cy="0"/>
        </a:xfrm>
      </p:grpSpPr>
      <p:pic>
        <p:nvPicPr>
          <p:cNvPr id="244" name="Shape 244"/>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245" name="Shape 245"/>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lang="en-US" sz="4200">
                <a:solidFill>
                  <a:srgbClr val="76D7EF"/>
                </a:solidFill>
                <a:latin typeface="Questrial"/>
                <a:ea typeface="Questrial"/>
                <a:cs typeface="Questrial"/>
                <a:sym typeface="Questrial"/>
              </a:rPr>
              <a:t>Test Results </a:t>
            </a:r>
          </a:p>
        </p:txBody>
      </p:sp>
      <p:sp>
        <p:nvSpPr>
          <p:cNvPr id="246" name="Shape 246"/>
          <p:cNvSpPr txBox="1"/>
          <p:nvPr>
            <p:ph idx="1" type="body"/>
          </p:nvPr>
        </p:nvSpPr>
        <p:spPr>
          <a:xfrm>
            <a:off x="457200" y="1255900"/>
            <a:ext cx="8229600" cy="660300"/>
          </a:xfrm>
          <a:prstGeom prst="rect">
            <a:avLst/>
          </a:prstGeom>
          <a:noFill/>
          <a:ln>
            <a:noFill/>
          </a:ln>
        </p:spPr>
        <p:txBody>
          <a:bodyPr anchorCtr="0" anchor="t" bIns="45700" lIns="91425" rIns="91425" tIns="45700">
            <a:noAutofit/>
          </a:bodyPr>
          <a:lstStyle/>
          <a:p>
            <a:pPr indent="0" lvl="0" marL="0" rtl="0">
              <a:lnSpc>
                <a:spcPct val="115000"/>
              </a:lnSpc>
              <a:spcBef>
                <a:spcPts val="0"/>
              </a:spcBef>
              <a:buNone/>
            </a:pPr>
            <a:r>
              <a:rPr lang="en-US" sz="3000">
                <a:solidFill>
                  <a:srgbClr val="76D7EF"/>
                </a:solidFill>
                <a:latin typeface="Questrial"/>
                <a:ea typeface="Questrial"/>
                <a:cs typeface="Questrial"/>
                <a:sym typeface="Questrial"/>
              </a:rPr>
              <a:t>  Unit Test 3</a:t>
            </a:r>
          </a:p>
        </p:txBody>
      </p:sp>
      <p:pic>
        <p:nvPicPr>
          <p:cNvPr id="247" name="Shape 247"/>
          <p:cNvPicPr preferRelativeResize="0"/>
          <p:nvPr/>
        </p:nvPicPr>
        <p:blipFill>
          <a:blip r:embed="rId4">
            <a:alphaModFix/>
          </a:blip>
          <a:stretch>
            <a:fillRect/>
          </a:stretch>
        </p:blipFill>
        <p:spPr>
          <a:xfrm>
            <a:off x="316649" y="1916191"/>
            <a:ext cx="8510698" cy="4842834"/>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1" name="Shape 251"/>
        <p:cNvGrpSpPr/>
        <p:nvPr/>
      </p:nvGrpSpPr>
      <p:grpSpPr>
        <a:xfrm>
          <a:off x="0" y="0"/>
          <a:ext cx="0" cy="0"/>
          <a:chOff x="0" y="0"/>
          <a:chExt cx="0" cy="0"/>
        </a:xfrm>
      </p:grpSpPr>
      <p:pic>
        <p:nvPicPr>
          <p:cNvPr id="252" name="Shape 252"/>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253" name="Shape 253"/>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lang="en-US" sz="4200">
                <a:solidFill>
                  <a:srgbClr val="76D7EF"/>
                </a:solidFill>
                <a:latin typeface="Questrial"/>
                <a:ea typeface="Questrial"/>
                <a:cs typeface="Questrial"/>
                <a:sym typeface="Questrial"/>
              </a:rPr>
              <a:t>Test Results </a:t>
            </a:r>
          </a:p>
        </p:txBody>
      </p:sp>
      <p:sp>
        <p:nvSpPr>
          <p:cNvPr id="254" name="Shape 254"/>
          <p:cNvSpPr txBox="1"/>
          <p:nvPr>
            <p:ph idx="1" type="body"/>
          </p:nvPr>
        </p:nvSpPr>
        <p:spPr>
          <a:xfrm>
            <a:off x="457200" y="1255900"/>
            <a:ext cx="8229600" cy="660300"/>
          </a:xfrm>
          <a:prstGeom prst="rect">
            <a:avLst/>
          </a:prstGeom>
          <a:noFill/>
          <a:ln>
            <a:noFill/>
          </a:ln>
        </p:spPr>
        <p:txBody>
          <a:bodyPr anchorCtr="0" anchor="t" bIns="45700" lIns="91425" rIns="91425" tIns="45700">
            <a:noAutofit/>
          </a:bodyPr>
          <a:lstStyle/>
          <a:p>
            <a:pPr indent="0" lvl="0" marL="0" rtl="0">
              <a:lnSpc>
                <a:spcPct val="115000"/>
              </a:lnSpc>
              <a:spcBef>
                <a:spcPts val="0"/>
              </a:spcBef>
              <a:buNone/>
            </a:pPr>
            <a:r>
              <a:rPr lang="en-US" sz="3000">
                <a:solidFill>
                  <a:srgbClr val="76D7EF"/>
                </a:solidFill>
                <a:latin typeface="Questrial"/>
                <a:ea typeface="Questrial"/>
                <a:cs typeface="Questrial"/>
                <a:sym typeface="Questrial"/>
              </a:rPr>
              <a:t>  Unit Test 4</a:t>
            </a:r>
          </a:p>
        </p:txBody>
      </p:sp>
      <p:pic>
        <p:nvPicPr>
          <p:cNvPr id="255" name="Shape 255"/>
          <p:cNvPicPr preferRelativeResize="0"/>
          <p:nvPr/>
        </p:nvPicPr>
        <p:blipFill>
          <a:blip r:embed="rId4">
            <a:alphaModFix/>
          </a:blip>
          <a:stretch>
            <a:fillRect/>
          </a:stretch>
        </p:blipFill>
        <p:spPr>
          <a:xfrm>
            <a:off x="102837" y="1916199"/>
            <a:ext cx="8938324" cy="4602974"/>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9" name="Shape 259"/>
        <p:cNvGrpSpPr/>
        <p:nvPr/>
      </p:nvGrpSpPr>
      <p:grpSpPr>
        <a:xfrm>
          <a:off x="0" y="0"/>
          <a:ext cx="0" cy="0"/>
          <a:chOff x="0" y="0"/>
          <a:chExt cx="0" cy="0"/>
        </a:xfrm>
      </p:grpSpPr>
      <p:pic>
        <p:nvPicPr>
          <p:cNvPr id="260" name="Shape 260"/>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261" name="Shape 261"/>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lang="en-US" sz="4200">
                <a:solidFill>
                  <a:srgbClr val="76D7EF"/>
                </a:solidFill>
                <a:latin typeface="Questrial"/>
                <a:ea typeface="Questrial"/>
                <a:cs typeface="Questrial"/>
                <a:sym typeface="Questrial"/>
              </a:rPr>
              <a:t>Test Results </a:t>
            </a:r>
          </a:p>
        </p:txBody>
      </p:sp>
      <p:sp>
        <p:nvSpPr>
          <p:cNvPr id="262" name="Shape 262"/>
          <p:cNvSpPr txBox="1"/>
          <p:nvPr>
            <p:ph idx="1" type="body"/>
          </p:nvPr>
        </p:nvSpPr>
        <p:spPr>
          <a:xfrm>
            <a:off x="457200" y="1255900"/>
            <a:ext cx="8229600" cy="660300"/>
          </a:xfrm>
          <a:prstGeom prst="rect">
            <a:avLst/>
          </a:prstGeom>
          <a:noFill/>
          <a:ln>
            <a:noFill/>
          </a:ln>
        </p:spPr>
        <p:txBody>
          <a:bodyPr anchorCtr="0" anchor="t" bIns="45700" lIns="91425" rIns="91425" tIns="45700">
            <a:noAutofit/>
          </a:bodyPr>
          <a:lstStyle/>
          <a:p>
            <a:pPr indent="0" lvl="0" marL="0" rtl="0">
              <a:lnSpc>
                <a:spcPct val="115000"/>
              </a:lnSpc>
              <a:spcBef>
                <a:spcPts val="0"/>
              </a:spcBef>
              <a:buNone/>
            </a:pPr>
            <a:r>
              <a:rPr lang="en-US" sz="3000">
                <a:solidFill>
                  <a:srgbClr val="76D7EF"/>
                </a:solidFill>
                <a:latin typeface="Questrial"/>
                <a:ea typeface="Questrial"/>
                <a:cs typeface="Questrial"/>
                <a:sym typeface="Questrial"/>
              </a:rPr>
              <a:t>  Unit Test 5</a:t>
            </a:r>
          </a:p>
        </p:txBody>
      </p:sp>
      <p:pic>
        <p:nvPicPr>
          <p:cNvPr id="263" name="Shape 263"/>
          <p:cNvPicPr preferRelativeResize="0"/>
          <p:nvPr/>
        </p:nvPicPr>
        <p:blipFill>
          <a:blip r:embed="rId4">
            <a:alphaModFix/>
          </a:blip>
          <a:stretch>
            <a:fillRect/>
          </a:stretch>
        </p:blipFill>
        <p:spPr>
          <a:xfrm>
            <a:off x="219212" y="2952425"/>
            <a:ext cx="8773923" cy="2336700"/>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7" name="Shape 267"/>
        <p:cNvGrpSpPr/>
        <p:nvPr/>
      </p:nvGrpSpPr>
      <p:grpSpPr>
        <a:xfrm>
          <a:off x="0" y="0"/>
          <a:ext cx="0" cy="0"/>
          <a:chOff x="0" y="0"/>
          <a:chExt cx="0" cy="0"/>
        </a:xfrm>
      </p:grpSpPr>
      <p:sp>
        <p:nvSpPr>
          <p:cNvPr id="268" name="Shape 268"/>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b="0" baseline="0" i="0" lang="en-US" sz="4200" u="none" cap="none" strike="noStrike">
                <a:solidFill>
                  <a:srgbClr val="76D7EF"/>
                </a:solidFill>
                <a:latin typeface="Questrial"/>
                <a:ea typeface="Questrial"/>
                <a:cs typeface="Questrial"/>
                <a:sym typeface="Questrial"/>
              </a:rPr>
              <a:t>Agenda</a:t>
            </a:r>
          </a:p>
        </p:txBody>
      </p:sp>
      <p:sp>
        <p:nvSpPr>
          <p:cNvPr id="269" name="Shape 269"/>
          <p:cNvSpPr/>
          <p:nvPr/>
        </p:nvSpPr>
        <p:spPr>
          <a:xfrm>
            <a:off x="685800" y="1752600"/>
            <a:ext cx="7924799" cy="474599"/>
          </a:xfrm>
          <a:prstGeom prst="roundRect">
            <a:avLst>
              <a:gd fmla="val 16667" name="adj"/>
            </a:avLst>
          </a:prstGeom>
          <a:solidFill>
            <a:srgbClr val="2DA2BF"/>
          </a:solidFill>
          <a:ln cap="flat" w="25400">
            <a:solidFill>
              <a:schemeClr val="accent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0" baseline="0" i="0" lang="en-US" sz="3200" u="none" cap="none" strike="noStrike">
                <a:solidFill>
                  <a:srgbClr val="FFFFFF"/>
                </a:solidFill>
                <a:latin typeface="Questrial"/>
                <a:ea typeface="Questrial"/>
                <a:cs typeface="Questrial"/>
                <a:sym typeface="Questrial"/>
              </a:rPr>
              <a:t>Introduction</a:t>
            </a:r>
          </a:p>
        </p:txBody>
      </p:sp>
      <p:sp>
        <p:nvSpPr>
          <p:cNvPr id="270" name="Shape 270"/>
          <p:cNvSpPr/>
          <p:nvPr/>
        </p:nvSpPr>
        <p:spPr>
          <a:xfrm>
            <a:off x="685800" y="22098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rgbClr val="FFFFFF"/>
                </a:solidFill>
                <a:latin typeface="Questrial"/>
                <a:ea typeface="Questrial"/>
                <a:cs typeface="Questrial"/>
                <a:sym typeface="Questrial"/>
              </a:rPr>
              <a:t>Project Overview/</a:t>
            </a:r>
            <a:r>
              <a:rPr lang="en-US" sz="2800">
                <a:solidFill>
                  <a:schemeClr val="lt1"/>
                </a:solidFill>
                <a:latin typeface="Questrial"/>
                <a:ea typeface="Questrial"/>
                <a:cs typeface="Questrial"/>
                <a:sym typeface="Questrial"/>
              </a:rPr>
              <a:t>Solution Strategy</a:t>
            </a:r>
          </a:p>
        </p:txBody>
      </p:sp>
      <p:sp>
        <p:nvSpPr>
          <p:cNvPr id="271" name="Shape 271"/>
          <p:cNvSpPr/>
          <p:nvPr/>
        </p:nvSpPr>
        <p:spPr>
          <a:xfrm>
            <a:off x="685800" y="26670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Testing Overview</a:t>
            </a:r>
          </a:p>
        </p:txBody>
      </p:sp>
      <p:sp>
        <p:nvSpPr>
          <p:cNvPr id="272" name="Shape 272"/>
          <p:cNvSpPr/>
          <p:nvPr/>
        </p:nvSpPr>
        <p:spPr>
          <a:xfrm>
            <a:off x="685800" y="31242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Test Results</a:t>
            </a:r>
          </a:p>
        </p:txBody>
      </p:sp>
      <p:sp>
        <p:nvSpPr>
          <p:cNvPr id="273" name="Shape 273"/>
          <p:cNvSpPr/>
          <p:nvPr/>
        </p:nvSpPr>
        <p:spPr>
          <a:xfrm>
            <a:off x="685800" y="3581400"/>
            <a:ext cx="7924799" cy="474599"/>
          </a:xfrm>
          <a:prstGeom prst="roundRect">
            <a:avLst>
              <a:gd fmla="val 16667" name="adj"/>
            </a:avLst>
          </a:prstGeom>
          <a:solidFill>
            <a:srgbClr val="FFFFFF"/>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latin typeface="Questrial"/>
                <a:ea typeface="Questrial"/>
                <a:cs typeface="Questrial"/>
                <a:sym typeface="Questrial"/>
              </a:rPr>
              <a:t>Functional Requirements</a:t>
            </a:r>
          </a:p>
        </p:txBody>
      </p:sp>
      <p:sp>
        <p:nvSpPr>
          <p:cNvPr id="274" name="Shape 274"/>
          <p:cNvSpPr/>
          <p:nvPr/>
        </p:nvSpPr>
        <p:spPr>
          <a:xfrm>
            <a:off x="685800" y="40386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Non-Functional Requirements</a:t>
            </a:r>
          </a:p>
        </p:txBody>
      </p:sp>
      <p:sp>
        <p:nvSpPr>
          <p:cNvPr id="275" name="Shape 275"/>
          <p:cNvSpPr/>
          <p:nvPr/>
        </p:nvSpPr>
        <p:spPr>
          <a:xfrm>
            <a:off x="685800" y="44958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Product Demonstration</a:t>
            </a:r>
          </a:p>
        </p:txBody>
      </p:sp>
      <p:sp>
        <p:nvSpPr>
          <p:cNvPr id="276" name="Shape 276"/>
          <p:cNvSpPr/>
          <p:nvPr/>
        </p:nvSpPr>
        <p:spPr>
          <a:xfrm>
            <a:off x="685800" y="4953000"/>
            <a:ext cx="7924799" cy="474599"/>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Deliverables</a:t>
            </a:r>
          </a:p>
        </p:txBody>
      </p:sp>
      <p:pic>
        <p:nvPicPr>
          <p:cNvPr id="277" name="Shape 277"/>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278" name="Shape 278"/>
          <p:cNvSpPr/>
          <p:nvPr/>
        </p:nvSpPr>
        <p:spPr>
          <a:xfrm>
            <a:off x="685800" y="5965825"/>
            <a:ext cx="7924799" cy="5523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rgbClr val="FFFFFF"/>
                </a:solidFill>
                <a:latin typeface="Questrial"/>
                <a:ea typeface="Questrial"/>
                <a:cs typeface="Questrial"/>
                <a:sym typeface="Questrial"/>
              </a:rPr>
              <a:t>Questions</a:t>
            </a:r>
          </a:p>
        </p:txBody>
      </p:sp>
      <p:sp>
        <p:nvSpPr>
          <p:cNvPr id="279" name="Shape 279"/>
          <p:cNvSpPr/>
          <p:nvPr/>
        </p:nvSpPr>
        <p:spPr>
          <a:xfrm>
            <a:off x="685800" y="5411775"/>
            <a:ext cx="7924799" cy="5523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0" baseline="0" i="0" lang="en-US" sz="2800" u="none" cap="none" strike="noStrike">
                <a:solidFill>
                  <a:srgbClr val="FFFFFF"/>
                </a:solidFill>
                <a:latin typeface="Questrial"/>
                <a:ea typeface="Questrial"/>
                <a:cs typeface="Questrial"/>
                <a:sym typeface="Questrial"/>
              </a:rPr>
              <a:t>What’s</a:t>
            </a:r>
            <a:r>
              <a:rPr b="0" baseline="0" i="0" lang="en-US" sz="3200" u="none" cap="none" strike="noStrike">
                <a:solidFill>
                  <a:srgbClr val="FFFFFF"/>
                </a:solidFill>
                <a:latin typeface="Questrial"/>
                <a:ea typeface="Questrial"/>
                <a:cs typeface="Questrial"/>
                <a:sym typeface="Questrial"/>
              </a:rPr>
              <a:t> </a:t>
            </a:r>
            <a:r>
              <a:rPr b="0" baseline="0" i="0" lang="en-US" sz="2800" u="none" cap="none" strike="noStrike">
                <a:solidFill>
                  <a:srgbClr val="FFFFFF"/>
                </a:solidFill>
                <a:latin typeface="Questrial"/>
                <a:ea typeface="Questrial"/>
                <a:cs typeface="Questrial"/>
                <a:sym typeface="Questrial"/>
              </a:rPr>
              <a:t>Next</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x="0" y="0"/>
          <a:ext cx="0" cy="0"/>
          <a:chOff x="0" y="0"/>
          <a:chExt cx="0" cy="0"/>
        </a:xfrm>
      </p:grpSpPr>
      <p:sp>
        <p:nvSpPr>
          <p:cNvPr id="284" name="Shape 284"/>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lang="en-US" sz="4200">
                <a:solidFill>
                  <a:srgbClr val="76D7EF"/>
                </a:solidFill>
                <a:latin typeface="Questrial"/>
                <a:ea typeface="Questrial"/>
                <a:cs typeface="Questrial"/>
                <a:sym typeface="Questrial"/>
              </a:rPr>
              <a:t>Functional Requirements</a:t>
            </a:r>
          </a:p>
        </p:txBody>
      </p:sp>
      <p:pic>
        <p:nvPicPr>
          <p:cNvPr id="285" name="Shape 285"/>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286" name="Shape 286"/>
          <p:cNvSpPr txBox="1"/>
          <p:nvPr>
            <p:ph idx="1" type="body"/>
          </p:nvPr>
        </p:nvSpPr>
        <p:spPr>
          <a:xfrm>
            <a:off x="457200" y="1574850"/>
            <a:ext cx="8229600" cy="3708299"/>
          </a:xfrm>
          <a:prstGeom prst="rect">
            <a:avLst/>
          </a:prstGeom>
          <a:noFill/>
          <a:ln>
            <a:noFill/>
          </a:ln>
        </p:spPr>
        <p:txBody>
          <a:bodyPr anchorCtr="0" anchor="t" bIns="45700" lIns="91425" rIns="91425" tIns="45700">
            <a:noAutofit/>
          </a:bodyPr>
          <a:lstStyle/>
          <a:p>
            <a:pPr indent="0" lvl="0" marL="457200" rtl="0">
              <a:lnSpc>
                <a:spcPct val="115000"/>
              </a:lnSpc>
              <a:spcBef>
                <a:spcPts val="0"/>
              </a:spcBef>
              <a:buClr>
                <a:schemeClr val="dk1"/>
              </a:buClr>
              <a:buSzPct val="50000"/>
              <a:buFont typeface="Arial"/>
              <a:buNone/>
            </a:pPr>
            <a:r>
              <a:rPr lang="en-US" sz="2200">
                <a:solidFill>
                  <a:srgbClr val="76D7EF"/>
                </a:solidFill>
                <a:latin typeface="Questrial"/>
                <a:ea typeface="Questrial"/>
                <a:cs typeface="Questrial"/>
                <a:sym typeface="Questrial"/>
              </a:rPr>
              <a:t>Student User Level</a:t>
            </a:r>
          </a:p>
          <a:p>
            <a:pPr indent="-368300" lvl="0" marL="9144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Capable of creating an account</a:t>
            </a:r>
          </a:p>
          <a:p>
            <a:pPr indent="-368300" lvl="0" marL="9144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Capable of logging onto the system</a:t>
            </a:r>
          </a:p>
          <a:p>
            <a:pPr indent="-368300" lvl="1" marL="13716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 A failed login will result in an error message</a:t>
            </a:r>
          </a:p>
          <a:p>
            <a:pPr indent="-368300" lvl="0" marL="9144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Can fill out teammate evaluation form for each teammate</a:t>
            </a:r>
          </a:p>
          <a:p>
            <a:pPr indent="-368300" lvl="0" marL="9144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Can access/view own evaluation report </a:t>
            </a:r>
          </a:p>
          <a:p>
            <a:pPr indent="-368300" lvl="1" marL="13716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Cannot access own evaluation report unless three teammates have submitted reports for this user</a:t>
            </a:r>
          </a:p>
          <a:p>
            <a:pPr indent="-368300" lvl="0" marL="9144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Can log out of system</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lang="en-US" sz="4200">
                <a:solidFill>
                  <a:srgbClr val="76D7EF"/>
                </a:solidFill>
                <a:latin typeface="Questrial"/>
                <a:ea typeface="Questrial"/>
                <a:cs typeface="Questrial"/>
                <a:sym typeface="Questrial"/>
              </a:rPr>
              <a:t>Welcome</a:t>
            </a:r>
          </a:p>
        </p:txBody>
      </p:sp>
      <p:pic>
        <p:nvPicPr>
          <p:cNvPr id="113" name="Shape 113"/>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114" name="Shape 114"/>
          <p:cNvSpPr txBox="1"/>
          <p:nvPr>
            <p:ph idx="1" type="body"/>
          </p:nvPr>
        </p:nvSpPr>
        <p:spPr>
          <a:xfrm>
            <a:off x="1003775" y="1991850"/>
            <a:ext cx="8229600" cy="2874300"/>
          </a:xfrm>
          <a:prstGeom prst="rect">
            <a:avLst/>
          </a:prstGeom>
          <a:noFill/>
          <a:ln>
            <a:noFill/>
          </a:ln>
        </p:spPr>
        <p:txBody>
          <a:bodyPr anchorCtr="0" anchor="t" bIns="45700" lIns="91425" rIns="91425" tIns="45700">
            <a:noAutofit/>
          </a:bodyPr>
          <a:lstStyle/>
          <a:p>
            <a:pPr indent="-419100" lvl="0" marL="457200" marR="0" rtl="0" algn="l">
              <a:spcBef>
                <a:spcPts val="0"/>
              </a:spcBef>
              <a:spcAft>
                <a:spcPts val="0"/>
              </a:spcAft>
              <a:buClr>
                <a:schemeClr val="accent1"/>
              </a:buClr>
              <a:buSzPct val="100000"/>
              <a:buFont typeface="Questrial"/>
              <a:buChar char="●"/>
            </a:pPr>
            <a:r>
              <a:rPr b="0" baseline="0" i="0" lang="en-US" sz="3000" u="none" cap="none" strike="noStrike">
                <a:solidFill>
                  <a:schemeClr val="accent1"/>
                </a:solidFill>
                <a:latin typeface="Questrial"/>
                <a:ea typeface="Questrial"/>
                <a:cs typeface="Questrial"/>
                <a:sym typeface="Questrial"/>
              </a:rPr>
              <a:t>Client</a:t>
            </a:r>
            <a:r>
              <a:rPr b="0" baseline="0" i="0" lang="en-US" sz="3000" u="none" cap="none" strike="noStrike">
                <a:solidFill>
                  <a:schemeClr val="lt1"/>
                </a:solidFill>
                <a:latin typeface="Questrial"/>
                <a:ea typeface="Questrial"/>
                <a:cs typeface="Questrial"/>
                <a:sym typeface="Questrial"/>
              </a:rPr>
              <a:t>: Dr. Erik Eddy</a:t>
            </a:r>
          </a:p>
          <a:p>
            <a:pPr indent="-419100" lvl="1" marL="914400" marR="0" rtl="0" algn="l">
              <a:spcBef>
                <a:spcPts val="560"/>
              </a:spcBef>
              <a:spcAft>
                <a:spcPts val="0"/>
              </a:spcAft>
              <a:buClr>
                <a:schemeClr val="lt2"/>
              </a:buClr>
              <a:buSzPct val="100000"/>
              <a:buFont typeface="Questrial"/>
              <a:buChar char="○"/>
            </a:pPr>
            <a:r>
              <a:rPr b="0" baseline="0" i="0" lang="en-US" sz="3000" u="none" cap="none" strike="noStrike">
                <a:solidFill>
                  <a:schemeClr val="lt2"/>
                </a:solidFill>
                <a:latin typeface="Questrial"/>
                <a:ea typeface="Questrial"/>
                <a:cs typeface="Questrial"/>
                <a:sym typeface="Questrial"/>
              </a:rPr>
              <a:t>CEO of TEAMS 101</a:t>
            </a:r>
          </a:p>
          <a:p>
            <a:pPr indent="-419100" lvl="0" marL="457200" marR="0" rtl="0" algn="l">
              <a:spcBef>
                <a:spcPts val="640"/>
              </a:spcBef>
              <a:spcAft>
                <a:spcPts val="0"/>
              </a:spcAft>
              <a:buClr>
                <a:schemeClr val="accent1"/>
              </a:buClr>
              <a:buSzPct val="100000"/>
              <a:buFont typeface="Questrial"/>
              <a:buChar char="●"/>
            </a:pPr>
            <a:r>
              <a:rPr b="0" baseline="0" i="0" lang="en-US" sz="3000" u="none" cap="none" strike="noStrike">
                <a:solidFill>
                  <a:schemeClr val="accent1"/>
                </a:solidFill>
                <a:latin typeface="Questrial"/>
                <a:ea typeface="Questrial"/>
                <a:cs typeface="Questrial"/>
                <a:sym typeface="Questrial"/>
              </a:rPr>
              <a:t>Guest</a:t>
            </a:r>
            <a:r>
              <a:rPr b="0" baseline="0" i="0" lang="en-US" sz="3000" u="none" cap="none" strike="noStrike">
                <a:solidFill>
                  <a:schemeClr val="lt1"/>
                </a:solidFill>
                <a:latin typeface="Questrial"/>
                <a:ea typeface="Questrial"/>
                <a:cs typeface="Questrial"/>
                <a:sym typeface="Questrial"/>
              </a:rPr>
              <a:t>: Dr. Meg Fryling</a:t>
            </a:r>
          </a:p>
          <a:p>
            <a:pPr indent="-419100" lvl="0" marL="457200" marR="0" rtl="0" algn="l">
              <a:spcBef>
                <a:spcPts val="640"/>
              </a:spcBef>
              <a:spcAft>
                <a:spcPts val="0"/>
              </a:spcAft>
              <a:buClr>
                <a:schemeClr val="accent1"/>
              </a:buClr>
              <a:buSzPct val="100000"/>
              <a:buFont typeface="Questrial"/>
              <a:buChar char="●"/>
            </a:pPr>
            <a:r>
              <a:rPr b="0" baseline="0" i="0" lang="en-US" sz="3000" u="none" cap="none" strike="noStrike">
                <a:solidFill>
                  <a:schemeClr val="accent1"/>
                </a:solidFill>
                <a:latin typeface="Questrial"/>
                <a:ea typeface="Questrial"/>
                <a:cs typeface="Questrial"/>
                <a:sym typeface="Questrial"/>
              </a:rPr>
              <a:t>Guest</a:t>
            </a:r>
            <a:r>
              <a:rPr b="0" baseline="0" i="0" lang="en-US" sz="3000" u="none" cap="none" strike="noStrike">
                <a:solidFill>
                  <a:schemeClr val="lt1"/>
                </a:solidFill>
                <a:latin typeface="Questrial"/>
                <a:ea typeface="Questrial"/>
                <a:cs typeface="Questrial"/>
                <a:sym typeface="Questrial"/>
              </a:rPr>
              <a:t>: Dr. Darren Lim</a:t>
            </a:r>
          </a:p>
          <a:p>
            <a:pPr indent="-419100" lvl="0" marL="457200" marR="0" rtl="0" algn="l">
              <a:spcBef>
                <a:spcPts val="640"/>
              </a:spcBef>
              <a:spcAft>
                <a:spcPts val="0"/>
              </a:spcAft>
              <a:buClr>
                <a:schemeClr val="accent1"/>
              </a:buClr>
              <a:buSzPct val="100000"/>
              <a:buFont typeface="Questrial"/>
              <a:buChar char="●"/>
            </a:pPr>
            <a:r>
              <a:rPr lang="en-US" sz="3000">
                <a:solidFill>
                  <a:schemeClr val="accent1"/>
                </a:solidFill>
                <a:latin typeface="Questrial"/>
                <a:ea typeface="Questrial"/>
                <a:cs typeface="Questrial"/>
                <a:sym typeface="Questrial"/>
              </a:rPr>
              <a:t>Guest</a:t>
            </a:r>
            <a:r>
              <a:rPr lang="en-US" sz="3000">
                <a:solidFill>
                  <a:schemeClr val="lt1"/>
                </a:solidFill>
                <a:latin typeface="Questrial"/>
                <a:ea typeface="Questrial"/>
                <a:cs typeface="Questrial"/>
                <a:sym typeface="Questrial"/>
              </a:rPr>
              <a:t>: Other Guests</a:t>
            </a:r>
          </a:p>
          <a:p>
            <a:pPr indent="0" lvl="0" marL="0" marR="0" rtl="0" algn="l">
              <a:spcBef>
                <a:spcPts val="640"/>
              </a:spcBef>
              <a:spcAft>
                <a:spcPts val="0"/>
              </a:spcAft>
              <a:buNone/>
            </a:pPr>
            <a:r>
              <a:t/>
            </a:r>
            <a:endParaRPr b="0" baseline="0" i="0" sz="3000" u="none" cap="none" strike="noStrike">
              <a:solidFill>
                <a:schemeClr val="lt1"/>
              </a:solidFill>
              <a:latin typeface="Questrial"/>
              <a:ea typeface="Questrial"/>
              <a:cs typeface="Questrial"/>
              <a:sym typeface="Questria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0" name="Shape 290"/>
        <p:cNvGrpSpPr/>
        <p:nvPr/>
      </p:nvGrpSpPr>
      <p:grpSpPr>
        <a:xfrm>
          <a:off x="0" y="0"/>
          <a:ext cx="0" cy="0"/>
          <a:chOff x="0" y="0"/>
          <a:chExt cx="0" cy="0"/>
        </a:xfrm>
      </p:grpSpPr>
      <p:sp>
        <p:nvSpPr>
          <p:cNvPr id="291" name="Shape 291"/>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lang="en-US" sz="4200">
                <a:solidFill>
                  <a:srgbClr val="76D7EF"/>
                </a:solidFill>
                <a:latin typeface="Questrial"/>
                <a:ea typeface="Questrial"/>
                <a:cs typeface="Questrial"/>
                <a:sym typeface="Questrial"/>
              </a:rPr>
              <a:t>Functional Requirements</a:t>
            </a:r>
          </a:p>
        </p:txBody>
      </p:sp>
      <p:pic>
        <p:nvPicPr>
          <p:cNvPr id="292" name="Shape 292"/>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293" name="Shape 293"/>
          <p:cNvSpPr txBox="1"/>
          <p:nvPr>
            <p:ph idx="1" type="body"/>
          </p:nvPr>
        </p:nvSpPr>
        <p:spPr>
          <a:xfrm>
            <a:off x="457200" y="1574850"/>
            <a:ext cx="8229600" cy="3708299"/>
          </a:xfrm>
          <a:prstGeom prst="rect">
            <a:avLst/>
          </a:prstGeom>
          <a:noFill/>
          <a:ln>
            <a:noFill/>
          </a:ln>
        </p:spPr>
        <p:txBody>
          <a:bodyPr anchorCtr="0" anchor="t" bIns="45700" lIns="91425" rIns="91425" tIns="45700">
            <a:noAutofit/>
          </a:bodyPr>
          <a:lstStyle/>
          <a:p>
            <a:pPr indent="0" lvl="0" marL="457200" rtl="0">
              <a:lnSpc>
                <a:spcPct val="115000"/>
              </a:lnSpc>
              <a:spcBef>
                <a:spcPts val="0"/>
              </a:spcBef>
              <a:buClr>
                <a:srgbClr val="000000"/>
              </a:buClr>
              <a:buSzPct val="50000"/>
              <a:buNone/>
            </a:pPr>
            <a:r>
              <a:rPr lang="en-US" sz="2200">
                <a:solidFill>
                  <a:srgbClr val="76D7EF"/>
                </a:solidFill>
                <a:latin typeface="Questrial"/>
                <a:ea typeface="Questrial"/>
                <a:cs typeface="Questrial"/>
                <a:sym typeface="Questrial"/>
              </a:rPr>
              <a:t>Faculty User Level</a:t>
            </a:r>
          </a:p>
          <a:p>
            <a:pPr indent="-368300" lvl="0" marL="9144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Capable of creating an account</a:t>
            </a:r>
          </a:p>
          <a:p>
            <a:pPr indent="-368300" lvl="0" marL="9144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Capable of logging onto the system</a:t>
            </a:r>
          </a:p>
          <a:p>
            <a:pPr indent="-368300" lvl="1" marL="13716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A failed login will result in an error message</a:t>
            </a:r>
          </a:p>
          <a:p>
            <a:pPr indent="-368300" lvl="0" marL="9144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Can  set up/edit courses, sections, teams, and evaluations</a:t>
            </a:r>
          </a:p>
          <a:p>
            <a:pPr indent="-368300" lvl="0" marL="9144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Can view student completion of evaluations </a:t>
            </a:r>
          </a:p>
          <a:p>
            <a:pPr indent="-368300" lvl="0" marL="9144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Can log out of system</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7" name="Shape 297"/>
        <p:cNvGrpSpPr/>
        <p:nvPr/>
      </p:nvGrpSpPr>
      <p:grpSpPr>
        <a:xfrm>
          <a:off x="0" y="0"/>
          <a:ext cx="0" cy="0"/>
          <a:chOff x="0" y="0"/>
          <a:chExt cx="0" cy="0"/>
        </a:xfrm>
      </p:grpSpPr>
      <p:sp>
        <p:nvSpPr>
          <p:cNvPr id="298" name="Shape 298"/>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lang="en-US" sz="4200">
                <a:solidFill>
                  <a:srgbClr val="76D7EF"/>
                </a:solidFill>
                <a:latin typeface="Questrial"/>
                <a:ea typeface="Questrial"/>
                <a:cs typeface="Questrial"/>
                <a:sym typeface="Questrial"/>
              </a:rPr>
              <a:t>Functional Requirements</a:t>
            </a:r>
          </a:p>
        </p:txBody>
      </p:sp>
      <p:pic>
        <p:nvPicPr>
          <p:cNvPr id="299" name="Shape 299"/>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300" name="Shape 300"/>
          <p:cNvSpPr txBox="1"/>
          <p:nvPr>
            <p:ph idx="1" type="body"/>
          </p:nvPr>
        </p:nvSpPr>
        <p:spPr>
          <a:xfrm>
            <a:off x="914400" y="1574850"/>
            <a:ext cx="8229600" cy="3708299"/>
          </a:xfrm>
          <a:prstGeom prst="rect">
            <a:avLst/>
          </a:prstGeom>
          <a:noFill/>
          <a:ln>
            <a:noFill/>
          </a:ln>
        </p:spPr>
        <p:txBody>
          <a:bodyPr anchorCtr="0" anchor="t" bIns="45700" lIns="91425" rIns="91425" tIns="45700">
            <a:noAutofit/>
          </a:bodyPr>
          <a:lstStyle/>
          <a:p>
            <a:pPr indent="0" lvl="0" marL="0" rtl="0">
              <a:lnSpc>
                <a:spcPct val="115000"/>
              </a:lnSpc>
              <a:spcBef>
                <a:spcPts val="0"/>
              </a:spcBef>
              <a:buNone/>
            </a:pPr>
            <a:r>
              <a:rPr lang="en-US" sz="2200">
                <a:solidFill>
                  <a:srgbClr val="76D7EF"/>
                </a:solidFill>
                <a:latin typeface="Questrial"/>
                <a:ea typeface="Questrial"/>
                <a:cs typeface="Questrial"/>
                <a:sym typeface="Questrial"/>
              </a:rPr>
              <a:t>Administrator User Level</a:t>
            </a:r>
          </a:p>
          <a:p>
            <a:pPr indent="-368300" lvl="0" marL="4572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Capable of creating an account</a:t>
            </a:r>
          </a:p>
          <a:p>
            <a:pPr indent="-368300" lvl="0" marL="4572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Capable of logging onto the system</a:t>
            </a:r>
          </a:p>
          <a:p>
            <a:pPr indent="-368300" lvl="1" marL="9144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A failed login will result in an error message</a:t>
            </a:r>
          </a:p>
          <a:p>
            <a:pPr indent="-368300" lvl="0" marL="4572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Can  set up/edit courses, sections, and teams</a:t>
            </a:r>
          </a:p>
          <a:p>
            <a:pPr indent="-368300" lvl="0" marL="4572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Can view student completion of evaluations </a:t>
            </a:r>
          </a:p>
          <a:p>
            <a:pPr indent="-368300" lvl="0" marL="4572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Can approve faculty member privileges</a:t>
            </a:r>
          </a:p>
          <a:p>
            <a:pPr indent="-368300" lvl="0" marL="4572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Can grant administrator privileges to other users</a:t>
            </a:r>
          </a:p>
          <a:p>
            <a:pPr indent="-368300" lvl="0" marL="4572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Can log out of system</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4" name="Shape 304"/>
        <p:cNvGrpSpPr/>
        <p:nvPr/>
      </p:nvGrpSpPr>
      <p:grpSpPr>
        <a:xfrm>
          <a:off x="0" y="0"/>
          <a:ext cx="0" cy="0"/>
          <a:chOff x="0" y="0"/>
          <a:chExt cx="0" cy="0"/>
        </a:xfrm>
      </p:grpSpPr>
      <p:sp>
        <p:nvSpPr>
          <p:cNvPr id="305" name="Shape 305"/>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b="0" baseline="0" i="0" lang="en-US" sz="4200" u="none" cap="none" strike="noStrike">
                <a:solidFill>
                  <a:srgbClr val="76D7EF"/>
                </a:solidFill>
                <a:latin typeface="Questrial"/>
                <a:ea typeface="Questrial"/>
                <a:cs typeface="Questrial"/>
                <a:sym typeface="Questrial"/>
              </a:rPr>
              <a:t>Agenda</a:t>
            </a:r>
          </a:p>
        </p:txBody>
      </p:sp>
      <p:sp>
        <p:nvSpPr>
          <p:cNvPr id="306" name="Shape 306"/>
          <p:cNvSpPr/>
          <p:nvPr/>
        </p:nvSpPr>
        <p:spPr>
          <a:xfrm>
            <a:off x="685800" y="1752600"/>
            <a:ext cx="7924799" cy="474599"/>
          </a:xfrm>
          <a:prstGeom prst="roundRect">
            <a:avLst>
              <a:gd fmla="val 16667" name="adj"/>
            </a:avLst>
          </a:prstGeom>
          <a:solidFill>
            <a:srgbClr val="2DA2BF"/>
          </a:solidFill>
          <a:ln cap="flat" w="25400">
            <a:solidFill>
              <a:schemeClr val="accent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0" baseline="0" i="0" lang="en-US" sz="3200" u="none" cap="none" strike="noStrike">
                <a:solidFill>
                  <a:srgbClr val="FFFFFF"/>
                </a:solidFill>
                <a:latin typeface="Questrial"/>
                <a:ea typeface="Questrial"/>
                <a:cs typeface="Questrial"/>
                <a:sym typeface="Questrial"/>
              </a:rPr>
              <a:t>Introduction</a:t>
            </a:r>
          </a:p>
        </p:txBody>
      </p:sp>
      <p:sp>
        <p:nvSpPr>
          <p:cNvPr id="307" name="Shape 307"/>
          <p:cNvSpPr/>
          <p:nvPr/>
        </p:nvSpPr>
        <p:spPr>
          <a:xfrm>
            <a:off x="685800" y="22098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rgbClr val="FFFFFF"/>
                </a:solidFill>
                <a:latin typeface="Questrial"/>
                <a:ea typeface="Questrial"/>
                <a:cs typeface="Questrial"/>
                <a:sym typeface="Questrial"/>
              </a:rPr>
              <a:t>Project Overview/</a:t>
            </a:r>
            <a:r>
              <a:rPr lang="en-US" sz="2800">
                <a:solidFill>
                  <a:schemeClr val="lt1"/>
                </a:solidFill>
                <a:latin typeface="Questrial"/>
                <a:ea typeface="Questrial"/>
                <a:cs typeface="Questrial"/>
                <a:sym typeface="Questrial"/>
              </a:rPr>
              <a:t>Solution Strategy</a:t>
            </a:r>
          </a:p>
        </p:txBody>
      </p:sp>
      <p:sp>
        <p:nvSpPr>
          <p:cNvPr id="308" name="Shape 308"/>
          <p:cNvSpPr/>
          <p:nvPr/>
        </p:nvSpPr>
        <p:spPr>
          <a:xfrm>
            <a:off x="685800" y="26670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Testing Overview</a:t>
            </a:r>
          </a:p>
        </p:txBody>
      </p:sp>
      <p:sp>
        <p:nvSpPr>
          <p:cNvPr id="309" name="Shape 309"/>
          <p:cNvSpPr/>
          <p:nvPr/>
        </p:nvSpPr>
        <p:spPr>
          <a:xfrm>
            <a:off x="685800" y="31242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Test Results</a:t>
            </a:r>
          </a:p>
        </p:txBody>
      </p:sp>
      <p:sp>
        <p:nvSpPr>
          <p:cNvPr id="310" name="Shape 310"/>
          <p:cNvSpPr/>
          <p:nvPr/>
        </p:nvSpPr>
        <p:spPr>
          <a:xfrm>
            <a:off x="685800" y="3581400"/>
            <a:ext cx="7924799" cy="474599"/>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Functional Requirements</a:t>
            </a:r>
          </a:p>
        </p:txBody>
      </p:sp>
      <p:sp>
        <p:nvSpPr>
          <p:cNvPr id="311" name="Shape 311"/>
          <p:cNvSpPr/>
          <p:nvPr/>
        </p:nvSpPr>
        <p:spPr>
          <a:xfrm>
            <a:off x="685800" y="4038600"/>
            <a:ext cx="7924799" cy="476100"/>
          </a:xfrm>
          <a:prstGeom prst="roundRect">
            <a:avLst>
              <a:gd fmla="val 16667" name="adj"/>
            </a:avLst>
          </a:prstGeom>
          <a:solidFill>
            <a:srgbClr val="FFFFFF"/>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latin typeface="Questrial"/>
                <a:ea typeface="Questrial"/>
                <a:cs typeface="Questrial"/>
                <a:sym typeface="Questrial"/>
              </a:rPr>
              <a:t>Non-Functional Requirements</a:t>
            </a:r>
          </a:p>
        </p:txBody>
      </p:sp>
      <p:sp>
        <p:nvSpPr>
          <p:cNvPr id="312" name="Shape 312"/>
          <p:cNvSpPr/>
          <p:nvPr/>
        </p:nvSpPr>
        <p:spPr>
          <a:xfrm>
            <a:off x="685800" y="44958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Product Demonstration</a:t>
            </a:r>
          </a:p>
        </p:txBody>
      </p:sp>
      <p:sp>
        <p:nvSpPr>
          <p:cNvPr id="313" name="Shape 313"/>
          <p:cNvSpPr/>
          <p:nvPr/>
        </p:nvSpPr>
        <p:spPr>
          <a:xfrm>
            <a:off x="685800" y="4953000"/>
            <a:ext cx="7924799" cy="474599"/>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Deliverables</a:t>
            </a:r>
          </a:p>
        </p:txBody>
      </p:sp>
      <p:pic>
        <p:nvPicPr>
          <p:cNvPr id="314" name="Shape 314"/>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315" name="Shape 315"/>
          <p:cNvSpPr/>
          <p:nvPr/>
        </p:nvSpPr>
        <p:spPr>
          <a:xfrm>
            <a:off x="685800" y="5965825"/>
            <a:ext cx="7924799" cy="5523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rgbClr val="FFFFFF"/>
                </a:solidFill>
                <a:latin typeface="Questrial"/>
                <a:ea typeface="Questrial"/>
                <a:cs typeface="Questrial"/>
                <a:sym typeface="Questrial"/>
              </a:rPr>
              <a:t>Questions</a:t>
            </a:r>
          </a:p>
        </p:txBody>
      </p:sp>
      <p:sp>
        <p:nvSpPr>
          <p:cNvPr id="316" name="Shape 316"/>
          <p:cNvSpPr/>
          <p:nvPr/>
        </p:nvSpPr>
        <p:spPr>
          <a:xfrm>
            <a:off x="685800" y="5411775"/>
            <a:ext cx="7924799" cy="5523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0" baseline="0" i="0" lang="en-US" sz="2800" u="none" cap="none" strike="noStrike">
                <a:solidFill>
                  <a:srgbClr val="FFFFFF"/>
                </a:solidFill>
                <a:latin typeface="Questrial"/>
                <a:ea typeface="Questrial"/>
                <a:cs typeface="Questrial"/>
                <a:sym typeface="Questrial"/>
              </a:rPr>
              <a:t>What’s</a:t>
            </a:r>
            <a:r>
              <a:rPr b="0" baseline="0" i="0" lang="en-US" sz="3200" u="none" cap="none" strike="noStrike">
                <a:solidFill>
                  <a:srgbClr val="FFFFFF"/>
                </a:solidFill>
                <a:latin typeface="Questrial"/>
                <a:ea typeface="Questrial"/>
                <a:cs typeface="Questrial"/>
                <a:sym typeface="Questrial"/>
              </a:rPr>
              <a:t> </a:t>
            </a:r>
            <a:r>
              <a:rPr b="0" baseline="0" i="0" lang="en-US" sz="2800" u="none" cap="none" strike="noStrike">
                <a:solidFill>
                  <a:srgbClr val="FFFFFF"/>
                </a:solidFill>
                <a:latin typeface="Questrial"/>
                <a:ea typeface="Questrial"/>
                <a:cs typeface="Questrial"/>
                <a:sym typeface="Questrial"/>
              </a:rPr>
              <a:t>Next</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0" name="Shape 320"/>
        <p:cNvGrpSpPr/>
        <p:nvPr/>
      </p:nvGrpSpPr>
      <p:grpSpPr>
        <a:xfrm>
          <a:off x="0" y="0"/>
          <a:ext cx="0" cy="0"/>
          <a:chOff x="0" y="0"/>
          <a:chExt cx="0" cy="0"/>
        </a:xfrm>
      </p:grpSpPr>
      <p:sp>
        <p:nvSpPr>
          <p:cNvPr id="321" name="Shape 321"/>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rtl="0">
              <a:spcBef>
                <a:spcPts val="0"/>
              </a:spcBef>
              <a:buClr>
                <a:srgbClr val="76D7EF"/>
              </a:buClr>
              <a:buSzPct val="25000"/>
              <a:buFont typeface="Questrial"/>
              <a:buNone/>
            </a:pPr>
            <a:r>
              <a:rPr lang="en-US" sz="3800">
                <a:solidFill>
                  <a:srgbClr val="76D7EF"/>
                </a:solidFill>
                <a:latin typeface="Questrial"/>
                <a:ea typeface="Questrial"/>
                <a:cs typeface="Questrial"/>
                <a:sym typeface="Questrial"/>
              </a:rPr>
              <a:t>Non-Functional Requirements</a:t>
            </a:r>
          </a:p>
        </p:txBody>
      </p:sp>
      <p:pic>
        <p:nvPicPr>
          <p:cNvPr id="322" name="Shape 322"/>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323" name="Shape 323"/>
          <p:cNvSpPr txBox="1"/>
          <p:nvPr>
            <p:ph idx="1" type="body"/>
          </p:nvPr>
        </p:nvSpPr>
        <p:spPr>
          <a:xfrm>
            <a:off x="974825" y="2027850"/>
            <a:ext cx="7960799" cy="2802299"/>
          </a:xfrm>
          <a:prstGeom prst="rect">
            <a:avLst/>
          </a:prstGeom>
          <a:noFill/>
          <a:ln>
            <a:noFill/>
          </a:ln>
        </p:spPr>
        <p:txBody>
          <a:bodyPr anchorCtr="0" anchor="t" bIns="45700" lIns="91425" rIns="91425" tIns="45700">
            <a:noAutofit/>
          </a:bodyPr>
          <a:lstStyle/>
          <a:p>
            <a:pPr indent="-419100" lvl="0" marL="457200" rtl="0">
              <a:lnSpc>
                <a:spcPct val="115000"/>
              </a:lnSpc>
              <a:spcBef>
                <a:spcPts val="0"/>
              </a:spcBef>
              <a:buClr>
                <a:srgbClr val="76D7EF"/>
              </a:buClr>
              <a:buSzPct val="100000"/>
              <a:buFont typeface="Questrial"/>
              <a:buChar char="●"/>
            </a:pPr>
            <a:r>
              <a:rPr lang="en-US" sz="3000">
                <a:solidFill>
                  <a:srgbClr val="76D7EF"/>
                </a:solidFill>
                <a:latin typeface="Questrial"/>
                <a:ea typeface="Questrial"/>
                <a:cs typeface="Questrial"/>
                <a:sym typeface="Questrial"/>
              </a:rPr>
              <a:t>Efficient</a:t>
            </a:r>
          </a:p>
          <a:p>
            <a:pPr indent="-419100" lvl="0" marL="457200" rtl="0">
              <a:lnSpc>
                <a:spcPct val="115000"/>
              </a:lnSpc>
              <a:spcBef>
                <a:spcPts val="0"/>
              </a:spcBef>
              <a:buClr>
                <a:srgbClr val="76D7EF"/>
              </a:buClr>
              <a:buSzPct val="100000"/>
              <a:buFont typeface="Questrial"/>
              <a:buChar char="●"/>
            </a:pPr>
            <a:r>
              <a:rPr lang="en-US" sz="3000">
                <a:solidFill>
                  <a:srgbClr val="76D7EF"/>
                </a:solidFill>
                <a:latin typeface="Questrial"/>
                <a:ea typeface="Questrial"/>
                <a:cs typeface="Questrial"/>
                <a:sym typeface="Questrial"/>
              </a:rPr>
              <a:t>User-friendly</a:t>
            </a:r>
          </a:p>
          <a:p>
            <a:pPr indent="-419100" lvl="0" marL="457200" rtl="0">
              <a:lnSpc>
                <a:spcPct val="115000"/>
              </a:lnSpc>
              <a:spcBef>
                <a:spcPts val="0"/>
              </a:spcBef>
              <a:buClr>
                <a:srgbClr val="76D7EF"/>
              </a:buClr>
              <a:buSzPct val="100000"/>
              <a:buFont typeface="Questrial"/>
              <a:buChar char="●"/>
            </a:pPr>
            <a:r>
              <a:rPr lang="en-US" sz="3000">
                <a:solidFill>
                  <a:srgbClr val="76D7EF"/>
                </a:solidFill>
                <a:latin typeface="Questrial"/>
                <a:ea typeface="Questrial"/>
                <a:cs typeface="Questrial"/>
                <a:sym typeface="Questrial"/>
              </a:rPr>
              <a:t>Require little maintenance and will be stable</a:t>
            </a:r>
          </a:p>
          <a:p>
            <a:pPr indent="-419100" lvl="0" marL="457200" rtl="0">
              <a:lnSpc>
                <a:spcPct val="115000"/>
              </a:lnSpc>
              <a:spcBef>
                <a:spcPts val="0"/>
              </a:spcBef>
              <a:buClr>
                <a:srgbClr val="76D7EF"/>
              </a:buClr>
              <a:buSzPct val="100000"/>
              <a:buFont typeface="Questrial"/>
              <a:buChar char="●"/>
            </a:pPr>
            <a:r>
              <a:rPr lang="en-US" sz="3000">
                <a:solidFill>
                  <a:srgbClr val="76D7EF"/>
                </a:solidFill>
                <a:latin typeface="Questrial"/>
                <a:ea typeface="Questrial"/>
                <a:cs typeface="Questrial"/>
                <a:sym typeface="Questrial"/>
              </a:rPr>
              <a:t>Easily accessible by all users</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7" name="Shape 327"/>
        <p:cNvGrpSpPr/>
        <p:nvPr/>
      </p:nvGrpSpPr>
      <p:grpSpPr>
        <a:xfrm>
          <a:off x="0" y="0"/>
          <a:ext cx="0" cy="0"/>
          <a:chOff x="0" y="0"/>
          <a:chExt cx="0" cy="0"/>
        </a:xfrm>
      </p:grpSpPr>
      <p:sp>
        <p:nvSpPr>
          <p:cNvPr id="328" name="Shape 328"/>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b="0" baseline="0" i="0" lang="en-US" sz="4200" u="none" cap="none" strike="noStrike">
                <a:solidFill>
                  <a:srgbClr val="76D7EF"/>
                </a:solidFill>
                <a:latin typeface="Questrial"/>
                <a:ea typeface="Questrial"/>
                <a:cs typeface="Questrial"/>
                <a:sym typeface="Questrial"/>
              </a:rPr>
              <a:t>Agenda</a:t>
            </a:r>
          </a:p>
        </p:txBody>
      </p:sp>
      <p:sp>
        <p:nvSpPr>
          <p:cNvPr id="329" name="Shape 329"/>
          <p:cNvSpPr/>
          <p:nvPr/>
        </p:nvSpPr>
        <p:spPr>
          <a:xfrm>
            <a:off x="685800" y="1752600"/>
            <a:ext cx="7924799" cy="474599"/>
          </a:xfrm>
          <a:prstGeom prst="roundRect">
            <a:avLst>
              <a:gd fmla="val 16667" name="adj"/>
            </a:avLst>
          </a:prstGeom>
          <a:solidFill>
            <a:srgbClr val="2DA2BF"/>
          </a:solidFill>
          <a:ln cap="flat" w="25400">
            <a:solidFill>
              <a:schemeClr val="accent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0" baseline="0" i="0" lang="en-US" sz="3200" u="none" cap="none" strike="noStrike">
                <a:solidFill>
                  <a:srgbClr val="FFFFFF"/>
                </a:solidFill>
                <a:latin typeface="Questrial"/>
                <a:ea typeface="Questrial"/>
                <a:cs typeface="Questrial"/>
                <a:sym typeface="Questrial"/>
              </a:rPr>
              <a:t>Introduction</a:t>
            </a:r>
          </a:p>
        </p:txBody>
      </p:sp>
      <p:sp>
        <p:nvSpPr>
          <p:cNvPr id="330" name="Shape 330"/>
          <p:cNvSpPr/>
          <p:nvPr/>
        </p:nvSpPr>
        <p:spPr>
          <a:xfrm>
            <a:off x="685800" y="22098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rgbClr val="FFFFFF"/>
                </a:solidFill>
                <a:latin typeface="Questrial"/>
                <a:ea typeface="Questrial"/>
                <a:cs typeface="Questrial"/>
                <a:sym typeface="Questrial"/>
              </a:rPr>
              <a:t>Project Overview/</a:t>
            </a:r>
            <a:r>
              <a:rPr lang="en-US" sz="2800">
                <a:solidFill>
                  <a:schemeClr val="lt1"/>
                </a:solidFill>
                <a:latin typeface="Questrial"/>
                <a:ea typeface="Questrial"/>
                <a:cs typeface="Questrial"/>
                <a:sym typeface="Questrial"/>
              </a:rPr>
              <a:t>Solution Strategy</a:t>
            </a:r>
          </a:p>
        </p:txBody>
      </p:sp>
      <p:sp>
        <p:nvSpPr>
          <p:cNvPr id="331" name="Shape 331"/>
          <p:cNvSpPr/>
          <p:nvPr/>
        </p:nvSpPr>
        <p:spPr>
          <a:xfrm>
            <a:off x="685800" y="26670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Testing Overview</a:t>
            </a:r>
          </a:p>
        </p:txBody>
      </p:sp>
      <p:sp>
        <p:nvSpPr>
          <p:cNvPr id="332" name="Shape 332"/>
          <p:cNvSpPr/>
          <p:nvPr/>
        </p:nvSpPr>
        <p:spPr>
          <a:xfrm>
            <a:off x="685800" y="31242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Test Results</a:t>
            </a:r>
          </a:p>
        </p:txBody>
      </p:sp>
      <p:sp>
        <p:nvSpPr>
          <p:cNvPr id="333" name="Shape 333"/>
          <p:cNvSpPr/>
          <p:nvPr/>
        </p:nvSpPr>
        <p:spPr>
          <a:xfrm>
            <a:off x="685800" y="3581400"/>
            <a:ext cx="7924799" cy="474599"/>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Functional Requirements</a:t>
            </a:r>
          </a:p>
        </p:txBody>
      </p:sp>
      <p:sp>
        <p:nvSpPr>
          <p:cNvPr id="334" name="Shape 334"/>
          <p:cNvSpPr/>
          <p:nvPr/>
        </p:nvSpPr>
        <p:spPr>
          <a:xfrm>
            <a:off x="685800" y="40386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Non-Functional Requirements</a:t>
            </a:r>
          </a:p>
        </p:txBody>
      </p:sp>
      <p:sp>
        <p:nvSpPr>
          <p:cNvPr id="335" name="Shape 335"/>
          <p:cNvSpPr/>
          <p:nvPr/>
        </p:nvSpPr>
        <p:spPr>
          <a:xfrm>
            <a:off x="685800" y="4495800"/>
            <a:ext cx="7924799" cy="476100"/>
          </a:xfrm>
          <a:prstGeom prst="roundRect">
            <a:avLst>
              <a:gd fmla="val 16667" name="adj"/>
            </a:avLst>
          </a:prstGeom>
          <a:solidFill>
            <a:srgbClr val="FFFFFF"/>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latin typeface="Questrial"/>
                <a:ea typeface="Questrial"/>
                <a:cs typeface="Questrial"/>
                <a:sym typeface="Questrial"/>
              </a:rPr>
              <a:t>Product Demonstration</a:t>
            </a:r>
          </a:p>
        </p:txBody>
      </p:sp>
      <p:sp>
        <p:nvSpPr>
          <p:cNvPr id="336" name="Shape 336"/>
          <p:cNvSpPr/>
          <p:nvPr/>
        </p:nvSpPr>
        <p:spPr>
          <a:xfrm>
            <a:off x="685800" y="4953000"/>
            <a:ext cx="7924799" cy="474599"/>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Deliverables</a:t>
            </a:r>
          </a:p>
        </p:txBody>
      </p:sp>
      <p:pic>
        <p:nvPicPr>
          <p:cNvPr id="337" name="Shape 337"/>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338" name="Shape 338"/>
          <p:cNvSpPr/>
          <p:nvPr/>
        </p:nvSpPr>
        <p:spPr>
          <a:xfrm>
            <a:off x="685800" y="5965825"/>
            <a:ext cx="7924799" cy="5523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rgbClr val="FFFFFF"/>
                </a:solidFill>
                <a:latin typeface="Questrial"/>
                <a:ea typeface="Questrial"/>
                <a:cs typeface="Questrial"/>
                <a:sym typeface="Questrial"/>
              </a:rPr>
              <a:t>Questions</a:t>
            </a:r>
          </a:p>
        </p:txBody>
      </p:sp>
      <p:sp>
        <p:nvSpPr>
          <p:cNvPr id="339" name="Shape 339"/>
          <p:cNvSpPr/>
          <p:nvPr/>
        </p:nvSpPr>
        <p:spPr>
          <a:xfrm>
            <a:off x="685800" y="5411775"/>
            <a:ext cx="7924799" cy="5523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0" baseline="0" i="0" lang="en-US" sz="2800" u="none" cap="none" strike="noStrike">
                <a:solidFill>
                  <a:srgbClr val="FFFFFF"/>
                </a:solidFill>
                <a:latin typeface="Questrial"/>
                <a:ea typeface="Questrial"/>
                <a:cs typeface="Questrial"/>
                <a:sym typeface="Questrial"/>
              </a:rPr>
              <a:t>What’s</a:t>
            </a:r>
            <a:r>
              <a:rPr b="0" baseline="0" i="0" lang="en-US" sz="3200" u="none" cap="none" strike="noStrike">
                <a:solidFill>
                  <a:srgbClr val="FFFFFF"/>
                </a:solidFill>
                <a:latin typeface="Questrial"/>
                <a:ea typeface="Questrial"/>
                <a:cs typeface="Questrial"/>
                <a:sym typeface="Questrial"/>
              </a:rPr>
              <a:t> </a:t>
            </a:r>
            <a:r>
              <a:rPr b="0" baseline="0" i="0" lang="en-US" sz="2800" u="none" cap="none" strike="noStrike">
                <a:solidFill>
                  <a:srgbClr val="FFFFFF"/>
                </a:solidFill>
                <a:latin typeface="Questrial"/>
                <a:ea typeface="Questrial"/>
                <a:cs typeface="Questrial"/>
                <a:sym typeface="Questrial"/>
              </a:rPr>
              <a:t>Next</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3" name="Shape 343"/>
        <p:cNvGrpSpPr/>
        <p:nvPr/>
      </p:nvGrpSpPr>
      <p:grpSpPr>
        <a:xfrm>
          <a:off x="0" y="0"/>
          <a:ext cx="0" cy="0"/>
          <a:chOff x="0" y="0"/>
          <a:chExt cx="0" cy="0"/>
        </a:xfrm>
      </p:grpSpPr>
      <p:sp>
        <p:nvSpPr>
          <p:cNvPr id="344" name="Shape 344"/>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lang="en-US" sz="4200">
                <a:solidFill>
                  <a:srgbClr val="76D7EF"/>
                </a:solidFill>
                <a:latin typeface="Questrial"/>
                <a:ea typeface="Questrial"/>
                <a:cs typeface="Questrial"/>
                <a:sym typeface="Questrial"/>
              </a:rPr>
              <a:t>Product Demonstration</a:t>
            </a:r>
          </a:p>
        </p:txBody>
      </p:sp>
      <p:pic>
        <p:nvPicPr>
          <p:cNvPr id="345" name="Shape 345"/>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pic>
        <p:nvPicPr>
          <p:cNvPr id="346" name="Shape 346"/>
          <p:cNvPicPr preferRelativeResize="0"/>
          <p:nvPr/>
        </p:nvPicPr>
        <p:blipFill>
          <a:blip r:embed="rId4">
            <a:alphaModFix/>
          </a:blip>
          <a:stretch>
            <a:fillRect/>
          </a:stretch>
        </p:blipFill>
        <p:spPr>
          <a:xfrm>
            <a:off x="3186100" y="2414575"/>
            <a:ext cx="2771775" cy="2028825"/>
          </a:xfrm>
          <a:prstGeom prst="rect">
            <a:avLst/>
          </a:prstGeom>
          <a:noFill/>
          <a:ln>
            <a:noFill/>
          </a:ln>
        </p:spPr>
      </p:pic>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0" name="Shape 350"/>
        <p:cNvGrpSpPr/>
        <p:nvPr/>
      </p:nvGrpSpPr>
      <p:grpSpPr>
        <a:xfrm>
          <a:off x="0" y="0"/>
          <a:ext cx="0" cy="0"/>
          <a:chOff x="0" y="0"/>
          <a:chExt cx="0" cy="0"/>
        </a:xfrm>
      </p:grpSpPr>
      <p:sp>
        <p:nvSpPr>
          <p:cNvPr id="351" name="Shape 351"/>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b="0" baseline="0" i="0" lang="en-US" sz="4200" u="none" cap="none" strike="noStrike">
                <a:solidFill>
                  <a:srgbClr val="76D7EF"/>
                </a:solidFill>
                <a:latin typeface="Questrial"/>
                <a:ea typeface="Questrial"/>
                <a:cs typeface="Questrial"/>
                <a:sym typeface="Questrial"/>
              </a:rPr>
              <a:t>Agenda</a:t>
            </a:r>
          </a:p>
        </p:txBody>
      </p:sp>
      <p:sp>
        <p:nvSpPr>
          <p:cNvPr id="352" name="Shape 352"/>
          <p:cNvSpPr/>
          <p:nvPr/>
        </p:nvSpPr>
        <p:spPr>
          <a:xfrm>
            <a:off x="685800" y="1752600"/>
            <a:ext cx="7924799" cy="474599"/>
          </a:xfrm>
          <a:prstGeom prst="roundRect">
            <a:avLst>
              <a:gd fmla="val 16667" name="adj"/>
            </a:avLst>
          </a:prstGeom>
          <a:solidFill>
            <a:srgbClr val="2DA2BF"/>
          </a:solidFill>
          <a:ln cap="flat" w="25400">
            <a:solidFill>
              <a:schemeClr val="accent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0" baseline="0" i="0" lang="en-US" sz="3200" u="none" cap="none" strike="noStrike">
                <a:solidFill>
                  <a:srgbClr val="FFFFFF"/>
                </a:solidFill>
                <a:latin typeface="Questrial"/>
                <a:ea typeface="Questrial"/>
                <a:cs typeface="Questrial"/>
                <a:sym typeface="Questrial"/>
              </a:rPr>
              <a:t>Introduction</a:t>
            </a:r>
          </a:p>
        </p:txBody>
      </p:sp>
      <p:sp>
        <p:nvSpPr>
          <p:cNvPr id="353" name="Shape 353"/>
          <p:cNvSpPr/>
          <p:nvPr/>
        </p:nvSpPr>
        <p:spPr>
          <a:xfrm>
            <a:off x="685800" y="22098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rgbClr val="FFFFFF"/>
                </a:solidFill>
                <a:latin typeface="Questrial"/>
                <a:ea typeface="Questrial"/>
                <a:cs typeface="Questrial"/>
                <a:sym typeface="Questrial"/>
              </a:rPr>
              <a:t>Project Overview/</a:t>
            </a:r>
            <a:r>
              <a:rPr lang="en-US" sz="2800">
                <a:solidFill>
                  <a:schemeClr val="lt1"/>
                </a:solidFill>
                <a:latin typeface="Questrial"/>
                <a:ea typeface="Questrial"/>
                <a:cs typeface="Questrial"/>
                <a:sym typeface="Questrial"/>
              </a:rPr>
              <a:t>Solution Strategy</a:t>
            </a:r>
          </a:p>
        </p:txBody>
      </p:sp>
      <p:sp>
        <p:nvSpPr>
          <p:cNvPr id="354" name="Shape 354"/>
          <p:cNvSpPr/>
          <p:nvPr/>
        </p:nvSpPr>
        <p:spPr>
          <a:xfrm>
            <a:off x="685800" y="26670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Testing Overview</a:t>
            </a:r>
          </a:p>
        </p:txBody>
      </p:sp>
      <p:sp>
        <p:nvSpPr>
          <p:cNvPr id="355" name="Shape 355"/>
          <p:cNvSpPr/>
          <p:nvPr/>
        </p:nvSpPr>
        <p:spPr>
          <a:xfrm>
            <a:off x="685800" y="31242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Test Results</a:t>
            </a:r>
          </a:p>
        </p:txBody>
      </p:sp>
      <p:sp>
        <p:nvSpPr>
          <p:cNvPr id="356" name="Shape 356"/>
          <p:cNvSpPr/>
          <p:nvPr/>
        </p:nvSpPr>
        <p:spPr>
          <a:xfrm>
            <a:off x="685800" y="3581400"/>
            <a:ext cx="7924799" cy="474599"/>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Functional Requirements</a:t>
            </a:r>
          </a:p>
        </p:txBody>
      </p:sp>
      <p:sp>
        <p:nvSpPr>
          <p:cNvPr id="357" name="Shape 357"/>
          <p:cNvSpPr/>
          <p:nvPr/>
        </p:nvSpPr>
        <p:spPr>
          <a:xfrm>
            <a:off x="685800" y="40386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Non-Functional Requirements</a:t>
            </a:r>
          </a:p>
        </p:txBody>
      </p:sp>
      <p:sp>
        <p:nvSpPr>
          <p:cNvPr id="358" name="Shape 358"/>
          <p:cNvSpPr/>
          <p:nvPr/>
        </p:nvSpPr>
        <p:spPr>
          <a:xfrm>
            <a:off x="685800" y="44958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Product Demonstration</a:t>
            </a:r>
          </a:p>
        </p:txBody>
      </p:sp>
      <p:sp>
        <p:nvSpPr>
          <p:cNvPr id="359" name="Shape 359"/>
          <p:cNvSpPr/>
          <p:nvPr/>
        </p:nvSpPr>
        <p:spPr>
          <a:xfrm>
            <a:off x="685800" y="4953000"/>
            <a:ext cx="7924799" cy="474599"/>
          </a:xfrm>
          <a:prstGeom prst="roundRect">
            <a:avLst>
              <a:gd fmla="val 16667" name="adj"/>
            </a:avLst>
          </a:prstGeom>
          <a:solidFill>
            <a:srgbClr val="FFFFFF"/>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latin typeface="Questrial"/>
                <a:ea typeface="Questrial"/>
                <a:cs typeface="Questrial"/>
                <a:sym typeface="Questrial"/>
              </a:rPr>
              <a:t>Deliverables</a:t>
            </a:r>
          </a:p>
        </p:txBody>
      </p:sp>
      <p:pic>
        <p:nvPicPr>
          <p:cNvPr id="360" name="Shape 360"/>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361" name="Shape 361"/>
          <p:cNvSpPr/>
          <p:nvPr/>
        </p:nvSpPr>
        <p:spPr>
          <a:xfrm>
            <a:off x="685800" y="5965825"/>
            <a:ext cx="7924799" cy="5523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rgbClr val="FFFFFF"/>
                </a:solidFill>
                <a:latin typeface="Questrial"/>
                <a:ea typeface="Questrial"/>
                <a:cs typeface="Questrial"/>
                <a:sym typeface="Questrial"/>
              </a:rPr>
              <a:t>Questions</a:t>
            </a:r>
          </a:p>
        </p:txBody>
      </p:sp>
      <p:sp>
        <p:nvSpPr>
          <p:cNvPr id="362" name="Shape 362"/>
          <p:cNvSpPr/>
          <p:nvPr/>
        </p:nvSpPr>
        <p:spPr>
          <a:xfrm>
            <a:off x="685800" y="5411775"/>
            <a:ext cx="7924799" cy="5523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0" baseline="0" i="0" lang="en-US" sz="2800" u="none" cap="none" strike="noStrike">
                <a:solidFill>
                  <a:srgbClr val="FFFFFF"/>
                </a:solidFill>
                <a:latin typeface="Questrial"/>
                <a:ea typeface="Questrial"/>
                <a:cs typeface="Questrial"/>
                <a:sym typeface="Questrial"/>
              </a:rPr>
              <a:t>What’s</a:t>
            </a:r>
            <a:r>
              <a:rPr b="0" baseline="0" i="0" lang="en-US" sz="3200" u="none" cap="none" strike="noStrike">
                <a:solidFill>
                  <a:srgbClr val="FFFFFF"/>
                </a:solidFill>
                <a:latin typeface="Questrial"/>
                <a:ea typeface="Questrial"/>
                <a:cs typeface="Questrial"/>
                <a:sym typeface="Questrial"/>
              </a:rPr>
              <a:t> </a:t>
            </a:r>
            <a:r>
              <a:rPr b="0" baseline="0" i="0" lang="en-US" sz="2800" u="none" cap="none" strike="noStrike">
                <a:solidFill>
                  <a:srgbClr val="FFFFFF"/>
                </a:solidFill>
                <a:latin typeface="Questrial"/>
                <a:ea typeface="Questrial"/>
                <a:cs typeface="Questrial"/>
                <a:sym typeface="Questrial"/>
              </a:rPr>
              <a:t>Next</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6" name="Shape 366"/>
        <p:cNvGrpSpPr/>
        <p:nvPr/>
      </p:nvGrpSpPr>
      <p:grpSpPr>
        <a:xfrm>
          <a:off x="0" y="0"/>
          <a:ext cx="0" cy="0"/>
          <a:chOff x="0" y="0"/>
          <a:chExt cx="0" cy="0"/>
        </a:xfrm>
      </p:grpSpPr>
      <p:sp>
        <p:nvSpPr>
          <p:cNvPr id="367" name="Shape 367"/>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lang="en-US" sz="4200">
                <a:solidFill>
                  <a:srgbClr val="76D7EF"/>
                </a:solidFill>
                <a:latin typeface="Questrial"/>
                <a:ea typeface="Questrial"/>
                <a:cs typeface="Questrial"/>
                <a:sym typeface="Questrial"/>
              </a:rPr>
              <a:t>Deliverables</a:t>
            </a:r>
          </a:p>
        </p:txBody>
      </p:sp>
      <p:pic>
        <p:nvPicPr>
          <p:cNvPr id="368" name="Shape 368"/>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369" name="Shape 369"/>
          <p:cNvSpPr txBox="1"/>
          <p:nvPr>
            <p:ph idx="1" type="body"/>
          </p:nvPr>
        </p:nvSpPr>
        <p:spPr>
          <a:xfrm>
            <a:off x="914325" y="1840950"/>
            <a:ext cx="7960799" cy="3176099"/>
          </a:xfrm>
          <a:prstGeom prst="rect">
            <a:avLst/>
          </a:prstGeom>
          <a:noFill/>
          <a:ln>
            <a:noFill/>
          </a:ln>
        </p:spPr>
        <p:txBody>
          <a:bodyPr anchorCtr="0" anchor="t" bIns="45700" lIns="91425" rIns="91425" tIns="45700">
            <a:noAutofit/>
          </a:bodyPr>
          <a:lstStyle/>
          <a:p>
            <a:pPr indent="-368300" lvl="0" marL="4572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A login screen for users</a:t>
            </a:r>
          </a:p>
          <a:p>
            <a:pPr indent="-368300" lvl="0" marL="4572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Proper landing pages based on user permissions</a:t>
            </a:r>
          </a:p>
          <a:p>
            <a:pPr indent="-368300" lvl="0" marL="4572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Allow for the evaluation of team members maintaining anonymity</a:t>
            </a:r>
          </a:p>
          <a:p>
            <a:pPr indent="-368300" lvl="0" marL="4572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Create a customized report based on team member evaluations and send to user</a:t>
            </a:r>
          </a:p>
          <a:p>
            <a:pPr indent="-368300" lvl="0" marL="4572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Allow administrators and faculty to see which students have completed evaluations and view them</a:t>
            </a:r>
          </a:p>
          <a:p>
            <a:pPr indent="0" lvl="0" marL="0" rtl="0">
              <a:lnSpc>
                <a:spcPct val="115000"/>
              </a:lnSpc>
              <a:spcBef>
                <a:spcPts val="0"/>
              </a:spcBef>
              <a:buNone/>
            </a:pPr>
            <a:r>
              <a:t/>
            </a:r>
            <a:endParaRPr sz="2200">
              <a:solidFill>
                <a:srgbClr val="76D7EF"/>
              </a:solidFill>
              <a:latin typeface="Questrial"/>
              <a:ea typeface="Questrial"/>
              <a:cs typeface="Questrial"/>
              <a:sym typeface="Questrial"/>
            </a:endParaRP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3" name="Shape 373"/>
        <p:cNvGrpSpPr/>
        <p:nvPr/>
      </p:nvGrpSpPr>
      <p:grpSpPr>
        <a:xfrm>
          <a:off x="0" y="0"/>
          <a:ext cx="0" cy="0"/>
          <a:chOff x="0" y="0"/>
          <a:chExt cx="0" cy="0"/>
        </a:xfrm>
      </p:grpSpPr>
      <p:sp>
        <p:nvSpPr>
          <p:cNvPr id="374" name="Shape 374"/>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b="0" baseline="0" i="0" lang="en-US" sz="4200" u="none" cap="none" strike="noStrike">
                <a:solidFill>
                  <a:srgbClr val="76D7EF"/>
                </a:solidFill>
                <a:latin typeface="Questrial"/>
                <a:ea typeface="Questrial"/>
                <a:cs typeface="Questrial"/>
                <a:sym typeface="Questrial"/>
              </a:rPr>
              <a:t>Agenda</a:t>
            </a:r>
          </a:p>
        </p:txBody>
      </p:sp>
      <p:sp>
        <p:nvSpPr>
          <p:cNvPr id="375" name="Shape 375"/>
          <p:cNvSpPr/>
          <p:nvPr/>
        </p:nvSpPr>
        <p:spPr>
          <a:xfrm>
            <a:off x="685800" y="1752600"/>
            <a:ext cx="7924799" cy="474599"/>
          </a:xfrm>
          <a:prstGeom prst="roundRect">
            <a:avLst>
              <a:gd fmla="val 16667" name="adj"/>
            </a:avLst>
          </a:prstGeom>
          <a:solidFill>
            <a:srgbClr val="2DA2BF"/>
          </a:solidFill>
          <a:ln cap="flat" w="25400">
            <a:solidFill>
              <a:schemeClr val="accent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0" baseline="0" i="0" lang="en-US" sz="3200" u="none" cap="none" strike="noStrike">
                <a:solidFill>
                  <a:srgbClr val="FFFFFF"/>
                </a:solidFill>
                <a:latin typeface="Questrial"/>
                <a:ea typeface="Questrial"/>
                <a:cs typeface="Questrial"/>
                <a:sym typeface="Questrial"/>
              </a:rPr>
              <a:t>Introduction</a:t>
            </a:r>
          </a:p>
        </p:txBody>
      </p:sp>
      <p:sp>
        <p:nvSpPr>
          <p:cNvPr id="376" name="Shape 376"/>
          <p:cNvSpPr/>
          <p:nvPr/>
        </p:nvSpPr>
        <p:spPr>
          <a:xfrm>
            <a:off x="685800" y="22098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rgbClr val="FFFFFF"/>
                </a:solidFill>
                <a:latin typeface="Questrial"/>
                <a:ea typeface="Questrial"/>
                <a:cs typeface="Questrial"/>
                <a:sym typeface="Questrial"/>
              </a:rPr>
              <a:t>Project Overview/</a:t>
            </a:r>
            <a:r>
              <a:rPr lang="en-US" sz="2800">
                <a:solidFill>
                  <a:schemeClr val="lt1"/>
                </a:solidFill>
                <a:latin typeface="Questrial"/>
                <a:ea typeface="Questrial"/>
                <a:cs typeface="Questrial"/>
                <a:sym typeface="Questrial"/>
              </a:rPr>
              <a:t>Solution Strategy</a:t>
            </a:r>
          </a:p>
        </p:txBody>
      </p:sp>
      <p:sp>
        <p:nvSpPr>
          <p:cNvPr id="377" name="Shape 377"/>
          <p:cNvSpPr/>
          <p:nvPr/>
        </p:nvSpPr>
        <p:spPr>
          <a:xfrm>
            <a:off x="685800" y="26670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Testing Overview</a:t>
            </a:r>
          </a:p>
        </p:txBody>
      </p:sp>
      <p:sp>
        <p:nvSpPr>
          <p:cNvPr id="378" name="Shape 378"/>
          <p:cNvSpPr/>
          <p:nvPr/>
        </p:nvSpPr>
        <p:spPr>
          <a:xfrm>
            <a:off x="685800" y="31242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Test Results</a:t>
            </a:r>
          </a:p>
        </p:txBody>
      </p:sp>
      <p:sp>
        <p:nvSpPr>
          <p:cNvPr id="379" name="Shape 379"/>
          <p:cNvSpPr/>
          <p:nvPr/>
        </p:nvSpPr>
        <p:spPr>
          <a:xfrm>
            <a:off x="685800" y="3581400"/>
            <a:ext cx="7924799" cy="474599"/>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Functional Requirements</a:t>
            </a:r>
          </a:p>
        </p:txBody>
      </p:sp>
      <p:sp>
        <p:nvSpPr>
          <p:cNvPr id="380" name="Shape 380"/>
          <p:cNvSpPr/>
          <p:nvPr/>
        </p:nvSpPr>
        <p:spPr>
          <a:xfrm>
            <a:off x="685800" y="40386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Non-Functional Requirements</a:t>
            </a:r>
          </a:p>
        </p:txBody>
      </p:sp>
      <p:sp>
        <p:nvSpPr>
          <p:cNvPr id="381" name="Shape 381"/>
          <p:cNvSpPr/>
          <p:nvPr/>
        </p:nvSpPr>
        <p:spPr>
          <a:xfrm>
            <a:off x="685800" y="44958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Product Demonstration</a:t>
            </a:r>
          </a:p>
        </p:txBody>
      </p:sp>
      <p:sp>
        <p:nvSpPr>
          <p:cNvPr id="382" name="Shape 382"/>
          <p:cNvSpPr/>
          <p:nvPr/>
        </p:nvSpPr>
        <p:spPr>
          <a:xfrm>
            <a:off x="685800" y="4953000"/>
            <a:ext cx="7924799" cy="474599"/>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Deliverables</a:t>
            </a:r>
          </a:p>
        </p:txBody>
      </p:sp>
      <p:pic>
        <p:nvPicPr>
          <p:cNvPr id="383" name="Shape 383"/>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384" name="Shape 384"/>
          <p:cNvSpPr/>
          <p:nvPr/>
        </p:nvSpPr>
        <p:spPr>
          <a:xfrm>
            <a:off x="685800" y="5965825"/>
            <a:ext cx="7924799" cy="5523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rgbClr val="FFFFFF"/>
                </a:solidFill>
                <a:latin typeface="Questrial"/>
                <a:ea typeface="Questrial"/>
                <a:cs typeface="Questrial"/>
                <a:sym typeface="Questrial"/>
              </a:rPr>
              <a:t>Questions</a:t>
            </a:r>
          </a:p>
        </p:txBody>
      </p:sp>
      <p:sp>
        <p:nvSpPr>
          <p:cNvPr id="385" name="Shape 385"/>
          <p:cNvSpPr/>
          <p:nvPr/>
        </p:nvSpPr>
        <p:spPr>
          <a:xfrm>
            <a:off x="685800" y="5411775"/>
            <a:ext cx="7924799" cy="552300"/>
          </a:xfrm>
          <a:prstGeom prst="roundRect">
            <a:avLst>
              <a:gd fmla="val 16667" name="adj"/>
            </a:avLst>
          </a:prstGeom>
          <a:solidFill>
            <a:srgbClr val="FFFFFF"/>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0" baseline="0" i="0" lang="en-US" sz="2800" u="none" cap="none" strike="noStrike">
                <a:latin typeface="Questrial"/>
                <a:ea typeface="Questrial"/>
                <a:cs typeface="Questrial"/>
                <a:sym typeface="Questrial"/>
              </a:rPr>
              <a:t>What’s</a:t>
            </a:r>
            <a:r>
              <a:rPr b="0" baseline="0" i="0" lang="en-US" sz="3200" u="none" cap="none" strike="noStrike">
                <a:latin typeface="Questrial"/>
                <a:ea typeface="Questrial"/>
                <a:cs typeface="Questrial"/>
                <a:sym typeface="Questrial"/>
              </a:rPr>
              <a:t> </a:t>
            </a:r>
            <a:r>
              <a:rPr b="0" baseline="0" i="0" lang="en-US" sz="2800" u="none" cap="none" strike="noStrike">
                <a:latin typeface="Questrial"/>
                <a:ea typeface="Questrial"/>
                <a:cs typeface="Questrial"/>
                <a:sym typeface="Questrial"/>
              </a:rPr>
              <a:t>Next</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9" name="Shape 389"/>
        <p:cNvGrpSpPr/>
        <p:nvPr/>
      </p:nvGrpSpPr>
      <p:grpSpPr>
        <a:xfrm>
          <a:off x="0" y="0"/>
          <a:ext cx="0" cy="0"/>
          <a:chOff x="0" y="0"/>
          <a:chExt cx="0" cy="0"/>
        </a:xfrm>
      </p:grpSpPr>
      <p:sp>
        <p:nvSpPr>
          <p:cNvPr id="390" name="Shape 390"/>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lang="en-US" sz="4200">
                <a:solidFill>
                  <a:srgbClr val="76D7EF"/>
                </a:solidFill>
                <a:latin typeface="Questrial"/>
                <a:ea typeface="Questrial"/>
                <a:cs typeface="Questrial"/>
                <a:sym typeface="Questrial"/>
              </a:rPr>
              <a:t>What’s Next?</a:t>
            </a:r>
          </a:p>
        </p:txBody>
      </p:sp>
      <p:pic>
        <p:nvPicPr>
          <p:cNvPr id="391" name="Shape 391"/>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392" name="Shape 392"/>
          <p:cNvSpPr txBox="1"/>
          <p:nvPr>
            <p:ph idx="1" type="body"/>
          </p:nvPr>
        </p:nvSpPr>
        <p:spPr>
          <a:xfrm>
            <a:off x="591600" y="1913600"/>
            <a:ext cx="7960799" cy="3931800"/>
          </a:xfrm>
          <a:prstGeom prst="rect">
            <a:avLst/>
          </a:prstGeom>
          <a:noFill/>
          <a:ln>
            <a:noFill/>
          </a:ln>
        </p:spPr>
        <p:txBody>
          <a:bodyPr anchorCtr="0" anchor="t" bIns="45700" lIns="91425" rIns="91425" tIns="45700">
            <a:noAutofit/>
          </a:bodyPr>
          <a:lstStyle/>
          <a:p>
            <a:pPr indent="-368300" lvl="0" marL="4572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David Hall will be staying on this summer to complete the TEAMS101 - Team Evaluation with Dr. Eddy</a:t>
            </a:r>
          </a:p>
          <a:p>
            <a:pPr indent="0" lvl="0" marL="0" rtl="0">
              <a:lnSpc>
                <a:spcPct val="115000"/>
              </a:lnSpc>
              <a:spcBef>
                <a:spcPts val="0"/>
              </a:spcBef>
              <a:buNone/>
            </a:pPr>
            <a:r>
              <a:t/>
            </a:r>
            <a:endParaRPr sz="2200">
              <a:solidFill>
                <a:srgbClr val="76D7EF"/>
              </a:solidFill>
              <a:latin typeface="Questrial"/>
              <a:ea typeface="Questrial"/>
              <a:cs typeface="Questrial"/>
              <a:sym typeface="Questrial"/>
            </a:endParaRPr>
          </a:p>
          <a:p>
            <a:pPr indent="-368300" lvl="0" marL="4572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Academic Celebration April 24th</a:t>
            </a:r>
          </a:p>
          <a:p>
            <a:pPr indent="0" lvl="0" marL="0" rtl="0">
              <a:lnSpc>
                <a:spcPct val="115000"/>
              </a:lnSpc>
              <a:spcBef>
                <a:spcPts val="0"/>
              </a:spcBef>
              <a:buNone/>
            </a:pPr>
            <a:r>
              <a:t/>
            </a:r>
            <a:endParaRPr sz="2200">
              <a:solidFill>
                <a:srgbClr val="76D7EF"/>
              </a:solidFill>
              <a:latin typeface="Questrial"/>
              <a:ea typeface="Questrial"/>
              <a:cs typeface="Questrial"/>
              <a:sym typeface="Questrial"/>
            </a:endParaRPr>
          </a:p>
          <a:p>
            <a:pPr indent="-368300" lvl="0" marL="4572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EOY Party April 27th</a:t>
            </a:r>
          </a:p>
          <a:p>
            <a:pPr indent="0" lvl="0" marL="0" rtl="0">
              <a:lnSpc>
                <a:spcPct val="115000"/>
              </a:lnSpc>
              <a:spcBef>
                <a:spcPts val="0"/>
              </a:spcBef>
              <a:buNone/>
            </a:pPr>
            <a:r>
              <a:t/>
            </a:r>
            <a:endParaRPr sz="2200">
              <a:solidFill>
                <a:srgbClr val="76D7EF"/>
              </a:solidFill>
              <a:latin typeface="Questrial"/>
              <a:ea typeface="Questrial"/>
              <a:cs typeface="Questrial"/>
              <a:sym typeface="Questrial"/>
            </a:endParaRPr>
          </a:p>
          <a:p>
            <a:pPr indent="-368300" lvl="0" marL="4572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CD-ROM and ALL FILES Deliverable April 27th</a:t>
            </a:r>
          </a:p>
          <a:p>
            <a:pPr indent="0" lvl="0" marL="0" rtl="0">
              <a:lnSpc>
                <a:spcPct val="115000"/>
              </a:lnSpc>
              <a:spcBef>
                <a:spcPts val="0"/>
              </a:spcBef>
              <a:buNone/>
            </a:pPr>
            <a:r>
              <a:t/>
            </a:r>
            <a:endParaRPr sz="2200">
              <a:solidFill>
                <a:srgbClr val="76D7EF"/>
              </a:solidFill>
              <a:latin typeface="Questrial"/>
              <a:ea typeface="Questrial"/>
              <a:cs typeface="Questrial"/>
              <a:sym typeface="Questrial"/>
            </a:endParaRPr>
          </a:p>
          <a:p>
            <a:pPr indent="-368300" lvl="0" marL="457200" rtl="0">
              <a:lnSpc>
                <a:spcPct val="115000"/>
              </a:lnSpc>
              <a:spcBef>
                <a:spcPts val="0"/>
              </a:spcBef>
              <a:buClr>
                <a:srgbClr val="76D7EF"/>
              </a:buClr>
              <a:buSzPct val="100000"/>
              <a:buFont typeface="Questrial"/>
              <a:buChar char="●"/>
            </a:pPr>
            <a:r>
              <a:rPr lang="en-US" sz="2200">
                <a:solidFill>
                  <a:srgbClr val="76D7EF"/>
                </a:solidFill>
                <a:latin typeface="Questrial"/>
                <a:ea typeface="Questrial"/>
                <a:cs typeface="Questrial"/>
                <a:sym typeface="Questrial"/>
              </a:rPr>
              <a:t>Graduation May 10th!!!</a:t>
            </a:r>
          </a:p>
          <a:p>
            <a:pPr indent="0" lvl="0" marL="0" rtl="0">
              <a:lnSpc>
                <a:spcPct val="115000"/>
              </a:lnSpc>
              <a:spcBef>
                <a:spcPts val="0"/>
              </a:spcBef>
              <a:buNone/>
            </a:pPr>
            <a:r>
              <a:t/>
            </a:r>
            <a:endParaRPr sz="2200">
              <a:solidFill>
                <a:srgbClr val="76D7EF"/>
              </a:solidFill>
              <a:latin typeface="Questrial"/>
              <a:ea typeface="Questrial"/>
              <a:cs typeface="Questrial"/>
              <a:sym typeface="Questrial"/>
            </a:endParaRPr>
          </a:p>
        </p:txBody>
      </p:sp>
      <p:pic>
        <p:nvPicPr>
          <p:cNvPr id="393" name="Shape 393"/>
          <p:cNvPicPr preferRelativeResize="0"/>
          <p:nvPr/>
        </p:nvPicPr>
        <p:blipFill>
          <a:blip r:embed="rId4">
            <a:alphaModFix/>
          </a:blip>
          <a:stretch>
            <a:fillRect/>
          </a:stretch>
        </p:blipFill>
        <p:spPr>
          <a:xfrm>
            <a:off x="5817625" y="2853699"/>
            <a:ext cx="2734774" cy="173005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138113" y="273050"/>
            <a:ext cx="8510586" cy="1398588"/>
          </a:xfrm>
          <a:prstGeom prst="rect">
            <a:avLst/>
          </a:prstGeom>
          <a:noFill/>
          <a:ln>
            <a:noFill/>
          </a:ln>
        </p:spPr>
        <p:txBody>
          <a:bodyPr anchorCtr="0" anchor="ctr" bIns="45700" lIns="91425" rIns="91425" tIns="45700">
            <a:noAutofit/>
          </a:bodyPr>
          <a:lstStyle/>
          <a:p>
            <a:pPr indent="-1587" lvl="0" marL="484188" marR="0" rtl="0" algn="l">
              <a:spcBef>
                <a:spcPts val="0"/>
              </a:spcBef>
              <a:spcAft>
                <a:spcPts val="0"/>
              </a:spcAft>
              <a:buClr>
                <a:srgbClr val="76D7EF"/>
              </a:buClr>
              <a:buSzPct val="25000"/>
              <a:buFont typeface="Questrial"/>
              <a:buNone/>
            </a:pPr>
            <a:r>
              <a:rPr b="0" baseline="0" i="0" lang="en-US" sz="4200" u="none" cap="none" strike="noStrike">
                <a:solidFill>
                  <a:srgbClr val="76D7EF"/>
                </a:solidFill>
                <a:latin typeface="Questrial"/>
                <a:ea typeface="Questrial"/>
                <a:cs typeface="Questrial"/>
                <a:sym typeface="Questrial"/>
              </a:rPr>
              <a:t>Agenda</a:t>
            </a:r>
          </a:p>
        </p:txBody>
      </p:sp>
      <p:sp>
        <p:nvSpPr>
          <p:cNvPr id="120" name="Shape 120"/>
          <p:cNvSpPr/>
          <p:nvPr/>
        </p:nvSpPr>
        <p:spPr>
          <a:xfrm>
            <a:off x="685800" y="1752600"/>
            <a:ext cx="7924799" cy="474663"/>
          </a:xfrm>
          <a:prstGeom prst="roundRect">
            <a:avLst>
              <a:gd fmla="val 16667" name="adj"/>
            </a:avLst>
          </a:prstGeom>
          <a:solidFill>
            <a:schemeClr val="lt1"/>
          </a:solidFill>
          <a:ln cap="flat" w="25400">
            <a:solidFill>
              <a:schemeClr val="accent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0" baseline="0" i="0" lang="en-US" sz="3200" u="none" cap="none" strike="noStrike">
                <a:solidFill>
                  <a:srgbClr val="000000"/>
                </a:solidFill>
                <a:latin typeface="Questrial"/>
                <a:ea typeface="Questrial"/>
                <a:cs typeface="Questrial"/>
                <a:sym typeface="Questrial"/>
              </a:rPr>
              <a:t>Introduction</a:t>
            </a:r>
          </a:p>
        </p:txBody>
      </p:sp>
      <p:sp>
        <p:nvSpPr>
          <p:cNvPr id="121" name="Shape 121"/>
          <p:cNvSpPr/>
          <p:nvPr/>
        </p:nvSpPr>
        <p:spPr>
          <a:xfrm>
            <a:off x="685800" y="2209800"/>
            <a:ext cx="7924799" cy="476249"/>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rgbClr val="FFFFFF"/>
                </a:solidFill>
                <a:latin typeface="Questrial"/>
                <a:ea typeface="Questrial"/>
                <a:cs typeface="Questrial"/>
                <a:sym typeface="Questrial"/>
              </a:rPr>
              <a:t>Project Overview/</a:t>
            </a:r>
            <a:r>
              <a:rPr lang="en-US" sz="2800">
                <a:solidFill>
                  <a:schemeClr val="lt1"/>
                </a:solidFill>
                <a:latin typeface="Questrial"/>
                <a:ea typeface="Questrial"/>
                <a:cs typeface="Questrial"/>
                <a:sym typeface="Questrial"/>
              </a:rPr>
              <a:t>Solution Strategy</a:t>
            </a:r>
          </a:p>
        </p:txBody>
      </p:sp>
      <p:sp>
        <p:nvSpPr>
          <p:cNvPr id="122" name="Shape 122"/>
          <p:cNvSpPr/>
          <p:nvPr/>
        </p:nvSpPr>
        <p:spPr>
          <a:xfrm>
            <a:off x="685800" y="2667000"/>
            <a:ext cx="7924799" cy="476249"/>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Testing Overview</a:t>
            </a:r>
          </a:p>
        </p:txBody>
      </p:sp>
      <p:sp>
        <p:nvSpPr>
          <p:cNvPr id="123" name="Shape 123"/>
          <p:cNvSpPr/>
          <p:nvPr/>
        </p:nvSpPr>
        <p:spPr>
          <a:xfrm>
            <a:off x="685800" y="31242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Test Results</a:t>
            </a:r>
          </a:p>
        </p:txBody>
      </p:sp>
      <p:sp>
        <p:nvSpPr>
          <p:cNvPr id="124" name="Shape 124"/>
          <p:cNvSpPr/>
          <p:nvPr/>
        </p:nvSpPr>
        <p:spPr>
          <a:xfrm>
            <a:off x="685800" y="3581400"/>
            <a:ext cx="7924799" cy="474663"/>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Functional Requirements</a:t>
            </a:r>
          </a:p>
        </p:txBody>
      </p:sp>
      <p:sp>
        <p:nvSpPr>
          <p:cNvPr id="125" name="Shape 125"/>
          <p:cNvSpPr/>
          <p:nvPr/>
        </p:nvSpPr>
        <p:spPr>
          <a:xfrm>
            <a:off x="685800" y="4038600"/>
            <a:ext cx="7924799" cy="476249"/>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Non-Functional Requirements</a:t>
            </a:r>
          </a:p>
        </p:txBody>
      </p:sp>
      <p:sp>
        <p:nvSpPr>
          <p:cNvPr id="126" name="Shape 126"/>
          <p:cNvSpPr/>
          <p:nvPr/>
        </p:nvSpPr>
        <p:spPr>
          <a:xfrm>
            <a:off x="685800" y="4495800"/>
            <a:ext cx="7924799" cy="476249"/>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Product Demonstration</a:t>
            </a:r>
          </a:p>
        </p:txBody>
      </p:sp>
      <p:sp>
        <p:nvSpPr>
          <p:cNvPr id="127" name="Shape 127"/>
          <p:cNvSpPr/>
          <p:nvPr/>
        </p:nvSpPr>
        <p:spPr>
          <a:xfrm>
            <a:off x="685800" y="4953000"/>
            <a:ext cx="7924799" cy="474663"/>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Deliverables</a:t>
            </a:r>
          </a:p>
        </p:txBody>
      </p:sp>
      <p:pic>
        <p:nvPicPr>
          <p:cNvPr id="128" name="Shape 128"/>
          <p:cNvPicPr preferRelativeResize="0"/>
          <p:nvPr/>
        </p:nvPicPr>
        <p:blipFill rotWithShape="1">
          <a:blip r:embed="rId3">
            <a:alphaModFix/>
          </a:blip>
          <a:srcRect b="0" l="0" r="0" t="0"/>
          <a:stretch/>
        </p:blipFill>
        <p:spPr>
          <a:xfrm>
            <a:off x="7010400" y="327025"/>
            <a:ext cx="2133599" cy="1328738"/>
          </a:xfrm>
          <a:prstGeom prst="rect">
            <a:avLst/>
          </a:prstGeom>
          <a:noFill/>
          <a:ln>
            <a:noFill/>
          </a:ln>
        </p:spPr>
      </p:pic>
      <p:sp>
        <p:nvSpPr>
          <p:cNvPr id="129" name="Shape 129"/>
          <p:cNvSpPr/>
          <p:nvPr/>
        </p:nvSpPr>
        <p:spPr>
          <a:xfrm>
            <a:off x="685800" y="5965825"/>
            <a:ext cx="7924799" cy="5523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rgbClr val="FFFFFF"/>
                </a:solidFill>
                <a:latin typeface="Questrial"/>
                <a:ea typeface="Questrial"/>
                <a:cs typeface="Questrial"/>
                <a:sym typeface="Questrial"/>
              </a:rPr>
              <a:t>Questions</a:t>
            </a:r>
          </a:p>
        </p:txBody>
      </p:sp>
      <p:sp>
        <p:nvSpPr>
          <p:cNvPr id="130" name="Shape 130"/>
          <p:cNvSpPr/>
          <p:nvPr/>
        </p:nvSpPr>
        <p:spPr>
          <a:xfrm>
            <a:off x="685800" y="5411775"/>
            <a:ext cx="7924799" cy="5523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0" baseline="0" i="0" lang="en-US" sz="2800" u="none" cap="none" strike="noStrike">
                <a:solidFill>
                  <a:srgbClr val="FFFFFF"/>
                </a:solidFill>
                <a:latin typeface="Questrial"/>
                <a:ea typeface="Questrial"/>
                <a:cs typeface="Questrial"/>
                <a:sym typeface="Questrial"/>
              </a:rPr>
              <a:t>What’s</a:t>
            </a:r>
            <a:r>
              <a:rPr b="0" baseline="0" i="0" lang="en-US" sz="3200" u="none" cap="none" strike="noStrike">
                <a:solidFill>
                  <a:srgbClr val="FFFFFF"/>
                </a:solidFill>
                <a:latin typeface="Questrial"/>
                <a:ea typeface="Questrial"/>
                <a:cs typeface="Questrial"/>
                <a:sym typeface="Questrial"/>
              </a:rPr>
              <a:t> </a:t>
            </a:r>
            <a:r>
              <a:rPr b="0" baseline="0" i="0" lang="en-US" sz="2800" u="none" cap="none" strike="noStrike">
                <a:solidFill>
                  <a:srgbClr val="FFFFFF"/>
                </a:solidFill>
                <a:latin typeface="Questrial"/>
                <a:ea typeface="Questrial"/>
                <a:cs typeface="Questrial"/>
                <a:sym typeface="Questrial"/>
              </a:rPr>
              <a:t>Next</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7" name="Shape 397"/>
        <p:cNvGrpSpPr/>
        <p:nvPr/>
      </p:nvGrpSpPr>
      <p:grpSpPr>
        <a:xfrm>
          <a:off x="0" y="0"/>
          <a:ext cx="0" cy="0"/>
          <a:chOff x="0" y="0"/>
          <a:chExt cx="0" cy="0"/>
        </a:xfrm>
      </p:grpSpPr>
      <p:sp>
        <p:nvSpPr>
          <p:cNvPr id="398" name="Shape 398"/>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b="0" baseline="0" i="0" lang="en-US" sz="4200" u="none" cap="none" strike="noStrike">
                <a:solidFill>
                  <a:srgbClr val="76D7EF"/>
                </a:solidFill>
                <a:latin typeface="Questrial"/>
                <a:ea typeface="Questrial"/>
                <a:cs typeface="Questrial"/>
                <a:sym typeface="Questrial"/>
              </a:rPr>
              <a:t>Agenda</a:t>
            </a:r>
          </a:p>
        </p:txBody>
      </p:sp>
      <p:sp>
        <p:nvSpPr>
          <p:cNvPr id="399" name="Shape 399"/>
          <p:cNvSpPr/>
          <p:nvPr/>
        </p:nvSpPr>
        <p:spPr>
          <a:xfrm>
            <a:off x="685800" y="1752600"/>
            <a:ext cx="7924799" cy="474599"/>
          </a:xfrm>
          <a:prstGeom prst="roundRect">
            <a:avLst>
              <a:gd fmla="val 16667" name="adj"/>
            </a:avLst>
          </a:prstGeom>
          <a:solidFill>
            <a:srgbClr val="2DA2BF"/>
          </a:solidFill>
          <a:ln cap="flat" w="25400">
            <a:solidFill>
              <a:schemeClr val="accent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0" baseline="0" i="0" lang="en-US" sz="3200" u="none" cap="none" strike="noStrike">
                <a:solidFill>
                  <a:srgbClr val="FFFFFF"/>
                </a:solidFill>
                <a:latin typeface="Questrial"/>
                <a:ea typeface="Questrial"/>
                <a:cs typeface="Questrial"/>
                <a:sym typeface="Questrial"/>
              </a:rPr>
              <a:t>Introduction</a:t>
            </a:r>
          </a:p>
        </p:txBody>
      </p:sp>
      <p:sp>
        <p:nvSpPr>
          <p:cNvPr id="400" name="Shape 400"/>
          <p:cNvSpPr/>
          <p:nvPr/>
        </p:nvSpPr>
        <p:spPr>
          <a:xfrm>
            <a:off x="685800" y="22098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rgbClr val="FFFFFF"/>
                </a:solidFill>
                <a:latin typeface="Questrial"/>
                <a:ea typeface="Questrial"/>
                <a:cs typeface="Questrial"/>
                <a:sym typeface="Questrial"/>
              </a:rPr>
              <a:t>Project Overview/</a:t>
            </a:r>
            <a:r>
              <a:rPr lang="en-US" sz="2800">
                <a:solidFill>
                  <a:schemeClr val="lt1"/>
                </a:solidFill>
                <a:latin typeface="Questrial"/>
                <a:ea typeface="Questrial"/>
                <a:cs typeface="Questrial"/>
                <a:sym typeface="Questrial"/>
              </a:rPr>
              <a:t>Solution Strategy</a:t>
            </a:r>
          </a:p>
        </p:txBody>
      </p:sp>
      <p:sp>
        <p:nvSpPr>
          <p:cNvPr id="401" name="Shape 401"/>
          <p:cNvSpPr/>
          <p:nvPr/>
        </p:nvSpPr>
        <p:spPr>
          <a:xfrm>
            <a:off x="685800" y="26670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Testing Overview</a:t>
            </a:r>
          </a:p>
        </p:txBody>
      </p:sp>
      <p:sp>
        <p:nvSpPr>
          <p:cNvPr id="402" name="Shape 402"/>
          <p:cNvSpPr/>
          <p:nvPr/>
        </p:nvSpPr>
        <p:spPr>
          <a:xfrm>
            <a:off x="685800" y="31242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Test Results</a:t>
            </a:r>
          </a:p>
        </p:txBody>
      </p:sp>
      <p:sp>
        <p:nvSpPr>
          <p:cNvPr id="403" name="Shape 403"/>
          <p:cNvSpPr/>
          <p:nvPr/>
        </p:nvSpPr>
        <p:spPr>
          <a:xfrm>
            <a:off x="685800" y="3581400"/>
            <a:ext cx="7924799" cy="474599"/>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Functional Requirements</a:t>
            </a:r>
          </a:p>
        </p:txBody>
      </p:sp>
      <p:sp>
        <p:nvSpPr>
          <p:cNvPr id="404" name="Shape 404"/>
          <p:cNvSpPr/>
          <p:nvPr/>
        </p:nvSpPr>
        <p:spPr>
          <a:xfrm>
            <a:off x="685800" y="40386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Non-Functional Requirements</a:t>
            </a:r>
          </a:p>
        </p:txBody>
      </p:sp>
      <p:sp>
        <p:nvSpPr>
          <p:cNvPr id="405" name="Shape 405"/>
          <p:cNvSpPr/>
          <p:nvPr/>
        </p:nvSpPr>
        <p:spPr>
          <a:xfrm>
            <a:off x="685800" y="44958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Product Demonstration</a:t>
            </a:r>
          </a:p>
        </p:txBody>
      </p:sp>
      <p:sp>
        <p:nvSpPr>
          <p:cNvPr id="406" name="Shape 406"/>
          <p:cNvSpPr/>
          <p:nvPr/>
        </p:nvSpPr>
        <p:spPr>
          <a:xfrm>
            <a:off x="685800" y="4953000"/>
            <a:ext cx="7924799" cy="474599"/>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Deliverables</a:t>
            </a:r>
          </a:p>
        </p:txBody>
      </p:sp>
      <p:pic>
        <p:nvPicPr>
          <p:cNvPr id="407" name="Shape 407"/>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408" name="Shape 408"/>
          <p:cNvSpPr/>
          <p:nvPr/>
        </p:nvSpPr>
        <p:spPr>
          <a:xfrm>
            <a:off x="685800" y="5965825"/>
            <a:ext cx="7924799" cy="552300"/>
          </a:xfrm>
          <a:prstGeom prst="roundRect">
            <a:avLst>
              <a:gd fmla="val 16667" name="adj"/>
            </a:avLst>
          </a:prstGeom>
          <a:solidFill>
            <a:srgbClr val="FFFFFF"/>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latin typeface="Questrial"/>
                <a:ea typeface="Questrial"/>
                <a:cs typeface="Questrial"/>
                <a:sym typeface="Questrial"/>
              </a:rPr>
              <a:t>Questions</a:t>
            </a:r>
          </a:p>
        </p:txBody>
      </p:sp>
      <p:sp>
        <p:nvSpPr>
          <p:cNvPr id="409" name="Shape 409"/>
          <p:cNvSpPr/>
          <p:nvPr/>
        </p:nvSpPr>
        <p:spPr>
          <a:xfrm>
            <a:off x="685800" y="5411775"/>
            <a:ext cx="7924799" cy="5523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0" baseline="0" i="0" lang="en-US" sz="2800" u="none" cap="none" strike="noStrike">
                <a:solidFill>
                  <a:srgbClr val="FFFFFF"/>
                </a:solidFill>
                <a:latin typeface="Questrial"/>
                <a:ea typeface="Questrial"/>
                <a:cs typeface="Questrial"/>
                <a:sym typeface="Questrial"/>
              </a:rPr>
              <a:t>What’s</a:t>
            </a:r>
            <a:r>
              <a:rPr b="0" baseline="0" i="0" lang="en-US" sz="3200" u="none" cap="none" strike="noStrike">
                <a:solidFill>
                  <a:srgbClr val="FFFFFF"/>
                </a:solidFill>
                <a:latin typeface="Questrial"/>
                <a:ea typeface="Questrial"/>
                <a:cs typeface="Questrial"/>
                <a:sym typeface="Questrial"/>
              </a:rPr>
              <a:t> </a:t>
            </a:r>
            <a:r>
              <a:rPr b="0" baseline="0" i="0" lang="en-US" sz="2800" u="none" cap="none" strike="noStrike">
                <a:solidFill>
                  <a:srgbClr val="FFFFFF"/>
                </a:solidFill>
                <a:latin typeface="Questrial"/>
                <a:ea typeface="Questrial"/>
                <a:cs typeface="Questrial"/>
                <a:sym typeface="Questrial"/>
              </a:rPr>
              <a:t>Next</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3" name="Shape 413"/>
        <p:cNvGrpSpPr/>
        <p:nvPr/>
      </p:nvGrpSpPr>
      <p:grpSpPr>
        <a:xfrm>
          <a:off x="0" y="0"/>
          <a:ext cx="0" cy="0"/>
          <a:chOff x="0" y="0"/>
          <a:chExt cx="0" cy="0"/>
        </a:xfrm>
      </p:grpSpPr>
      <p:sp>
        <p:nvSpPr>
          <p:cNvPr id="414" name="Shape 414"/>
          <p:cNvSpPr txBox="1"/>
          <p:nvPr>
            <p:ph idx="1" type="body"/>
          </p:nvPr>
        </p:nvSpPr>
        <p:spPr>
          <a:xfrm>
            <a:off x="457200" y="1143000"/>
            <a:ext cx="8229600" cy="4572000"/>
          </a:xfrm>
          <a:prstGeom prst="rect">
            <a:avLst/>
          </a:prstGeom>
          <a:noFill/>
          <a:ln>
            <a:noFill/>
          </a:ln>
        </p:spPr>
        <p:txBody>
          <a:bodyPr anchorCtr="0" anchor="t" bIns="45700" lIns="91425" rIns="91425" tIns="45700">
            <a:noAutofit/>
          </a:bodyPr>
          <a:lstStyle/>
          <a:p>
            <a:pPr indent="0" lvl="0" marL="63500" marR="0" rtl="0" algn="ctr">
              <a:spcBef>
                <a:spcPts val="0"/>
              </a:spcBef>
              <a:spcAft>
                <a:spcPts val="0"/>
              </a:spcAft>
              <a:buClr>
                <a:schemeClr val="accent1"/>
              </a:buClr>
              <a:buFont typeface="Noto Symbol"/>
              <a:buNone/>
            </a:pPr>
            <a:r>
              <a:t/>
            </a:r>
            <a:endParaRPr b="0" baseline="0" i="0" sz="6600" u="none" cap="none" strike="noStrike">
              <a:solidFill>
                <a:srgbClr val="FFFFFF"/>
              </a:solidFill>
              <a:latin typeface="Questrial"/>
              <a:ea typeface="Questrial"/>
              <a:cs typeface="Questrial"/>
              <a:sym typeface="Questrial"/>
            </a:endParaRPr>
          </a:p>
          <a:p>
            <a:pPr indent="0" lvl="0" marL="63500" marR="0" rtl="0" algn="ctr">
              <a:spcBef>
                <a:spcPts val="1325"/>
              </a:spcBef>
              <a:spcAft>
                <a:spcPts val="0"/>
              </a:spcAft>
              <a:buClr>
                <a:schemeClr val="accent1"/>
              </a:buClr>
              <a:buSzPct val="25000"/>
              <a:buFont typeface="Noto Symbol"/>
              <a:buNone/>
            </a:pPr>
            <a:r>
              <a:rPr b="0" baseline="0" i="0" lang="en-US" sz="6600" u="none" cap="none" strike="noStrike">
                <a:solidFill>
                  <a:srgbClr val="2DA2BF"/>
                </a:solidFill>
                <a:latin typeface="Questrial"/>
                <a:ea typeface="Questrial"/>
                <a:cs typeface="Questrial"/>
                <a:sym typeface="Questrial"/>
              </a:rPr>
              <a:t>Questions?</a:t>
            </a:r>
          </a:p>
        </p:txBody>
      </p:sp>
      <p:pic>
        <p:nvPicPr>
          <p:cNvPr id="415" name="Shape 415"/>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lang="en-US" sz="4200">
                <a:solidFill>
                  <a:srgbClr val="76D7EF"/>
                </a:solidFill>
                <a:latin typeface="Questrial"/>
                <a:ea typeface="Questrial"/>
                <a:cs typeface="Questrial"/>
                <a:sym typeface="Questrial"/>
              </a:rPr>
              <a:t>Introduction</a:t>
            </a:r>
          </a:p>
        </p:txBody>
      </p:sp>
      <p:pic>
        <p:nvPicPr>
          <p:cNvPr id="136" name="Shape 136"/>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137" name="Shape 137"/>
          <p:cNvSpPr txBox="1"/>
          <p:nvPr>
            <p:ph idx="1" type="body"/>
          </p:nvPr>
        </p:nvSpPr>
        <p:spPr>
          <a:xfrm>
            <a:off x="850050" y="2038200"/>
            <a:ext cx="8229600" cy="2781600"/>
          </a:xfrm>
          <a:prstGeom prst="rect">
            <a:avLst/>
          </a:prstGeom>
          <a:noFill/>
          <a:ln>
            <a:noFill/>
          </a:ln>
        </p:spPr>
        <p:txBody>
          <a:bodyPr anchorCtr="0" anchor="t" bIns="45700" lIns="91425" rIns="91425" tIns="45700">
            <a:noAutofit/>
          </a:bodyPr>
          <a:lstStyle/>
          <a:p>
            <a:pPr indent="-419100" lvl="0" marL="457200" marR="0" rtl="0" algn="l">
              <a:spcBef>
                <a:spcPts val="0"/>
              </a:spcBef>
              <a:spcAft>
                <a:spcPts val="0"/>
              </a:spcAft>
              <a:buClr>
                <a:schemeClr val="accent1"/>
              </a:buClr>
              <a:buSzPct val="100000"/>
              <a:buFont typeface="Questrial"/>
              <a:buChar char="●"/>
            </a:pPr>
            <a:r>
              <a:rPr lang="en-US" sz="3000">
                <a:solidFill>
                  <a:schemeClr val="lt1"/>
                </a:solidFill>
                <a:latin typeface="Questrial"/>
                <a:ea typeface="Questrial"/>
                <a:cs typeface="Questrial"/>
                <a:sym typeface="Questrial"/>
              </a:rPr>
              <a:t>Kevin Conner </a:t>
            </a:r>
            <a:r>
              <a:rPr b="0" baseline="0" i="0" lang="en-US" sz="3000" u="none" cap="none" strike="noStrike">
                <a:solidFill>
                  <a:srgbClr val="F8F8F8"/>
                </a:solidFill>
                <a:latin typeface="Questrial"/>
                <a:ea typeface="Questrial"/>
                <a:cs typeface="Questrial"/>
                <a:sym typeface="Questrial"/>
              </a:rPr>
              <a:t>– </a:t>
            </a:r>
            <a:r>
              <a:rPr b="0" baseline="0" i="0" lang="en-US" sz="3000" u="none" cap="none" strike="noStrike">
                <a:solidFill>
                  <a:srgbClr val="2DA2BF"/>
                </a:solidFill>
                <a:latin typeface="Questrial"/>
                <a:ea typeface="Questrial"/>
                <a:cs typeface="Questrial"/>
                <a:sym typeface="Questrial"/>
              </a:rPr>
              <a:t>Team Lead</a:t>
            </a:r>
          </a:p>
          <a:p>
            <a:pPr indent="-419100" lvl="0" marL="457200" marR="0" rtl="0" algn="l">
              <a:spcBef>
                <a:spcPts val="600"/>
              </a:spcBef>
              <a:spcAft>
                <a:spcPts val="0"/>
              </a:spcAft>
              <a:buClr>
                <a:schemeClr val="accent1"/>
              </a:buClr>
              <a:buSzPct val="100000"/>
              <a:buFont typeface="Questrial"/>
              <a:buChar char="●"/>
            </a:pPr>
            <a:r>
              <a:rPr lang="en-US" sz="3000">
                <a:solidFill>
                  <a:schemeClr val="lt1"/>
                </a:solidFill>
                <a:latin typeface="Questrial"/>
                <a:ea typeface="Questrial"/>
                <a:cs typeface="Questrial"/>
                <a:sym typeface="Questrial"/>
              </a:rPr>
              <a:t>Emma Bostian </a:t>
            </a:r>
            <a:r>
              <a:rPr b="0" baseline="0" i="0" lang="en-US" sz="3000" u="none" cap="none" strike="noStrike">
                <a:solidFill>
                  <a:srgbClr val="FFFFFF"/>
                </a:solidFill>
                <a:latin typeface="Questrial"/>
                <a:ea typeface="Questrial"/>
                <a:cs typeface="Questrial"/>
                <a:sym typeface="Questrial"/>
              </a:rPr>
              <a:t>– </a:t>
            </a:r>
            <a:r>
              <a:rPr b="0" baseline="0" i="0" lang="en-US" sz="3000" u="none" cap="none" strike="noStrike">
                <a:solidFill>
                  <a:srgbClr val="2DA2BF"/>
                </a:solidFill>
                <a:latin typeface="Questrial"/>
                <a:ea typeface="Questrial"/>
                <a:cs typeface="Questrial"/>
                <a:sym typeface="Questrial"/>
              </a:rPr>
              <a:t>Web Master</a:t>
            </a:r>
          </a:p>
          <a:p>
            <a:pPr indent="-419100" lvl="0" marL="457200" marR="0" rtl="0" algn="l">
              <a:spcBef>
                <a:spcPts val="600"/>
              </a:spcBef>
              <a:spcAft>
                <a:spcPts val="0"/>
              </a:spcAft>
              <a:buClr>
                <a:schemeClr val="accent1"/>
              </a:buClr>
              <a:buSzPct val="100000"/>
              <a:buFont typeface="Questrial"/>
              <a:buChar char="●"/>
            </a:pPr>
            <a:r>
              <a:rPr b="0" baseline="0" i="0" lang="en-US" sz="3000" u="none" cap="none" strike="noStrike">
                <a:solidFill>
                  <a:srgbClr val="FFFFFF"/>
                </a:solidFill>
                <a:latin typeface="Questrial"/>
                <a:ea typeface="Questrial"/>
                <a:cs typeface="Questrial"/>
                <a:sym typeface="Questrial"/>
              </a:rPr>
              <a:t>Dave Hall – </a:t>
            </a:r>
            <a:r>
              <a:rPr b="0" baseline="0" i="0" lang="en-US" sz="3000" u="none" cap="none" strike="noStrike">
                <a:solidFill>
                  <a:srgbClr val="2DA2BF"/>
                </a:solidFill>
                <a:latin typeface="Questrial"/>
                <a:ea typeface="Questrial"/>
                <a:cs typeface="Questrial"/>
                <a:sym typeface="Questrial"/>
              </a:rPr>
              <a:t>Database Administrator</a:t>
            </a:r>
          </a:p>
          <a:p>
            <a:pPr indent="-419100" lvl="0" marL="457200" marR="0" rtl="0" algn="l">
              <a:spcBef>
                <a:spcPts val="600"/>
              </a:spcBef>
              <a:spcAft>
                <a:spcPts val="0"/>
              </a:spcAft>
              <a:buClr>
                <a:schemeClr val="accent1"/>
              </a:buClr>
              <a:buSzPct val="100000"/>
              <a:buFont typeface="Questrial"/>
              <a:buChar char="●"/>
            </a:pPr>
            <a:r>
              <a:rPr b="0" baseline="0" i="0" lang="en-US" sz="3000" u="none" cap="none" strike="noStrike">
                <a:solidFill>
                  <a:srgbClr val="FFFFFF"/>
                </a:solidFill>
                <a:latin typeface="Questrial"/>
                <a:ea typeface="Questrial"/>
                <a:cs typeface="Questrial"/>
                <a:sym typeface="Questrial"/>
              </a:rPr>
              <a:t>Sara Pinti – </a:t>
            </a:r>
            <a:r>
              <a:rPr b="0" baseline="0" i="0" lang="en-US" sz="3000" u="none" cap="none" strike="noStrike">
                <a:solidFill>
                  <a:srgbClr val="2DA2BF"/>
                </a:solidFill>
                <a:latin typeface="Questrial"/>
                <a:ea typeface="Questrial"/>
                <a:cs typeface="Questrial"/>
                <a:sym typeface="Questrial"/>
              </a:rPr>
              <a:t>System Administrator</a:t>
            </a:r>
          </a:p>
          <a:p>
            <a:pPr indent="-419100" lvl="0" marL="457200" marR="0" rtl="0" algn="l">
              <a:spcBef>
                <a:spcPts val="600"/>
              </a:spcBef>
              <a:spcAft>
                <a:spcPts val="0"/>
              </a:spcAft>
              <a:buClr>
                <a:schemeClr val="accent1"/>
              </a:buClr>
              <a:buSzPct val="100000"/>
              <a:buFont typeface="Questrial"/>
              <a:buChar char="●"/>
            </a:pPr>
            <a:r>
              <a:rPr b="0" baseline="0" i="0" lang="en-US" sz="3000" u="none" cap="none" strike="noStrike">
                <a:solidFill>
                  <a:srgbClr val="FFFFFF"/>
                </a:solidFill>
                <a:latin typeface="Questrial"/>
                <a:ea typeface="Questrial"/>
                <a:cs typeface="Questrial"/>
                <a:sym typeface="Questrial"/>
              </a:rPr>
              <a:t>Justin Rose – </a:t>
            </a:r>
            <a:r>
              <a:rPr b="0" baseline="0" i="0" lang="en-US" sz="3000" u="none" cap="none" strike="noStrike">
                <a:solidFill>
                  <a:srgbClr val="2DA2BF"/>
                </a:solidFill>
                <a:latin typeface="Questrial"/>
                <a:ea typeface="Questrial"/>
                <a:cs typeface="Questrial"/>
                <a:sym typeface="Questrial"/>
              </a:rPr>
              <a:t>Software Engineer</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b="0" baseline="0" i="0" lang="en-US" sz="4200" u="none" cap="none" strike="noStrike">
                <a:solidFill>
                  <a:srgbClr val="76D7EF"/>
                </a:solidFill>
                <a:latin typeface="Questrial"/>
                <a:ea typeface="Questrial"/>
                <a:cs typeface="Questrial"/>
                <a:sym typeface="Questrial"/>
              </a:rPr>
              <a:t>Agenda</a:t>
            </a:r>
          </a:p>
        </p:txBody>
      </p:sp>
      <p:sp>
        <p:nvSpPr>
          <p:cNvPr id="143" name="Shape 143"/>
          <p:cNvSpPr/>
          <p:nvPr/>
        </p:nvSpPr>
        <p:spPr>
          <a:xfrm>
            <a:off x="685800" y="1752600"/>
            <a:ext cx="7924799" cy="474599"/>
          </a:xfrm>
          <a:prstGeom prst="roundRect">
            <a:avLst>
              <a:gd fmla="val 16667" name="adj"/>
            </a:avLst>
          </a:prstGeom>
          <a:solidFill>
            <a:srgbClr val="2DA2BF"/>
          </a:solidFill>
          <a:ln cap="flat" w="25400">
            <a:solidFill>
              <a:schemeClr val="accent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0" baseline="0" i="0" lang="en-US" sz="3200" u="none" cap="none" strike="noStrike">
                <a:solidFill>
                  <a:srgbClr val="FFFFFF"/>
                </a:solidFill>
                <a:latin typeface="Questrial"/>
                <a:ea typeface="Questrial"/>
                <a:cs typeface="Questrial"/>
                <a:sym typeface="Questrial"/>
              </a:rPr>
              <a:t>Introduction</a:t>
            </a:r>
          </a:p>
        </p:txBody>
      </p:sp>
      <p:sp>
        <p:nvSpPr>
          <p:cNvPr id="144" name="Shape 144"/>
          <p:cNvSpPr/>
          <p:nvPr/>
        </p:nvSpPr>
        <p:spPr>
          <a:xfrm>
            <a:off x="685800" y="2209800"/>
            <a:ext cx="7924799" cy="476100"/>
          </a:xfrm>
          <a:prstGeom prst="roundRect">
            <a:avLst>
              <a:gd fmla="val 16667" name="adj"/>
            </a:avLst>
          </a:prstGeom>
          <a:solidFill>
            <a:srgbClr val="FFFFFF"/>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dk1"/>
                </a:solidFill>
                <a:latin typeface="Questrial"/>
                <a:ea typeface="Questrial"/>
                <a:cs typeface="Questrial"/>
                <a:sym typeface="Questrial"/>
              </a:rPr>
              <a:t>Project Overview/Solution Strategy</a:t>
            </a:r>
          </a:p>
        </p:txBody>
      </p:sp>
      <p:sp>
        <p:nvSpPr>
          <p:cNvPr id="145" name="Shape 145"/>
          <p:cNvSpPr/>
          <p:nvPr/>
        </p:nvSpPr>
        <p:spPr>
          <a:xfrm>
            <a:off x="685800" y="26670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Testing Overview</a:t>
            </a:r>
          </a:p>
        </p:txBody>
      </p:sp>
      <p:sp>
        <p:nvSpPr>
          <p:cNvPr id="146" name="Shape 146"/>
          <p:cNvSpPr/>
          <p:nvPr/>
        </p:nvSpPr>
        <p:spPr>
          <a:xfrm>
            <a:off x="685800" y="31242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Test Results</a:t>
            </a:r>
          </a:p>
        </p:txBody>
      </p:sp>
      <p:sp>
        <p:nvSpPr>
          <p:cNvPr id="147" name="Shape 147"/>
          <p:cNvSpPr/>
          <p:nvPr/>
        </p:nvSpPr>
        <p:spPr>
          <a:xfrm>
            <a:off x="685800" y="3581400"/>
            <a:ext cx="7924799" cy="474599"/>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Functional Requirements</a:t>
            </a:r>
          </a:p>
        </p:txBody>
      </p:sp>
      <p:sp>
        <p:nvSpPr>
          <p:cNvPr id="148" name="Shape 148"/>
          <p:cNvSpPr/>
          <p:nvPr/>
        </p:nvSpPr>
        <p:spPr>
          <a:xfrm>
            <a:off x="685800" y="40386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Non-Functional Requirements</a:t>
            </a:r>
          </a:p>
        </p:txBody>
      </p:sp>
      <p:sp>
        <p:nvSpPr>
          <p:cNvPr id="149" name="Shape 149"/>
          <p:cNvSpPr/>
          <p:nvPr/>
        </p:nvSpPr>
        <p:spPr>
          <a:xfrm>
            <a:off x="685800" y="44958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Product Demonstration</a:t>
            </a:r>
          </a:p>
        </p:txBody>
      </p:sp>
      <p:sp>
        <p:nvSpPr>
          <p:cNvPr id="150" name="Shape 150"/>
          <p:cNvSpPr/>
          <p:nvPr/>
        </p:nvSpPr>
        <p:spPr>
          <a:xfrm>
            <a:off x="685800" y="4953000"/>
            <a:ext cx="7924799" cy="474599"/>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Deliverables</a:t>
            </a:r>
          </a:p>
        </p:txBody>
      </p:sp>
      <p:pic>
        <p:nvPicPr>
          <p:cNvPr id="151" name="Shape 151"/>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152" name="Shape 152"/>
          <p:cNvSpPr/>
          <p:nvPr/>
        </p:nvSpPr>
        <p:spPr>
          <a:xfrm>
            <a:off x="685800" y="5965825"/>
            <a:ext cx="7924799" cy="5523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rgbClr val="FFFFFF"/>
                </a:solidFill>
                <a:latin typeface="Questrial"/>
                <a:ea typeface="Questrial"/>
                <a:cs typeface="Questrial"/>
                <a:sym typeface="Questrial"/>
              </a:rPr>
              <a:t>Questions</a:t>
            </a:r>
          </a:p>
        </p:txBody>
      </p:sp>
      <p:sp>
        <p:nvSpPr>
          <p:cNvPr id="153" name="Shape 153"/>
          <p:cNvSpPr/>
          <p:nvPr/>
        </p:nvSpPr>
        <p:spPr>
          <a:xfrm>
            <a:off x="685800" y="5411775"/>
            <a:ext cx="7924799" cy="5523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0" baseline="0" i="0" lang="en-US" sz="2800" u="none" cap="none" strike="noStrike">
                <a:solidFill>
                  <a:srgbClr val="FFFFFF"/>
                </a:solidFill>
                <a:latin typeface="Questrial"/>
                <a:ea typeface="Questrial"/>
                <a:cs typeface="Questrial"/>
                <a:sym typeface="Questrial"/>
              </a:rPr>
              <a:t>What’s</a:t>
            </a:r>
            <a:r>
              <a:rPr b="0" baseline="0" i="0" lang="en-US" sz="3200" u="none" cap="none" strike="noStrike">
                <a:solidFill>
                  <a:srgbClr val="FFFFFF"/>
                </a:solidFill>
                <a:latin typeface="Questrial"/>
                <a:ea typeface="Questrial"/>
                <a:cs typeface="Questrial"/>
                <a:sym typeface="Questrial"/>
              </a:rPr>
              <a:t> </a:t>
            </a:r>
            <a:r>
              <a:rPr b="0" baseline="0" i="0" lang="en-US" sz="2800" u="none" cap="none" strike="noStrike">
                <a:solidFill>
                  <a:srgbClr val="FFFFFF"/>
                </a:solidFill>
                <a:latin typeface="Questrial"/>
                <a:ea typeface="Questrial"/>
                <a:cs typeface="Questrial"/>
                <a:sym typeface="Questrial"/>
              </a:rPr>
              <a:t>Next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x="0" y="0"/>
          <a:ext cx="0" cy="0"/>
          <a:chOff x="0" y="0"/>
          <a:chExt cx="0" cy="0"/>
        </a:xfrm>
      </p:grpSpPr>
      <p:sp>
        <p:nvSpPr>
          <p:cNvPr id="158" name="Shape 158"/>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rtl="0">
              <a:spcBef>
                <a:spcPts val="0"/>
              </a:spcBef>
              <a:buClr>
                <a:srgbClr val="76D7EF"/>
              </a:buClr>
              <a:buFont typeface="Questrial"/>
              <a:buNone/>
            </a:pPr>
            <a:r>
              <a:t/>
            </a:r>
            <a:endParaRPr sz="4200">
              <a:solidFill>
                <a:srgbClr val="76D7EF"/>
              </a:solidFill>
              <a:latin typeface="Questrial"/>
              <a:ea typeface="Questrial"/>
              <a:cs typeface="Questrial"/>
              <a:sym typeface="Questrial"/>
            </a:endParaRPr>
          </a:p>
          <a:p>
            <a:pPr indent="-1587" lvl="0" marL="484187" rtl="0">
              <a:spcBef>
                <a:spcPts val="0"/>
              </a:spcBef>
              <a:buClr>
                <a:srgbClr val="76D7EF"/>
              </a:buClr>
              <a:buSzPct val="25000"/>
              <a:buFont typeface="Questrial"/>
              <a:buNone/>
            </a:pPr>
            <a:r>
              <a:rPr lang="en-US" sz="4200">
                <a:solidFill>
                  <a:srgbClr val="76D7EF"/>
                </a:solidFill>
                <a:latin typeface="Questrial"/>
                <a:ea typeface="Questrial"/>
                <a:cs typeface="Questrial"/>
                <a:sym typeface="Questrial"/>
              </a:rPr>
              <a:t>Project Overview</a:t>
            </a:r>
          </a:p>
          <a:p>
            <a:pPr indent="-1587" lvl="0" marL="484187" marR="0" rtl="0" algn="l">
              <a:spcBef>
                <a:spcPts val="0"/>
              </a:spcBef>
              <a:spcAft>
                <a:spcPts val="0"/>
              </a:spcAft>
              <a:buClr>
                <a:srgbClr val="76D7EF"/>
              </a:buClr>
              <a:buFont typeface="Questrial"/>
              <a:buNone/>
            </a:pPr>
            <a:r>
              <a:t/>
            </a:r>
            <a:endParaRPr/>
          </a:p>
        </p:txBody>
      </p:sp>
      <p:pic>
        <p:nvPicPr>
          <p:cNvPr id="159" name="Shape 159"/>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160" name="Shape 160"/>
          <p:cNvSpPr txBox="1"/>
          <p:nvPr>
            <p:ph idx="1" type="body"/>
          </p:nvPr>
        </p:nvSpPr>
        <p:spPr>
          <a:xfrm>
            <a:off x="918375" y="1773900"/>
            <a:ext cx="7844100" cy="3310199"/>
          </a:xfrm>
          <a:prstGeom prst="rect">
            <a:avLst/>
          </a:prstGeom>
          <a:noFill/>
          <a:ln>
            <a:noFill/>
          </a:ln>
        </p:spPr>
        <p:txBody>
          <a:bodyPr anchorCtr="0" anchor="t" bIns="45700" lIns="91425" rIns="91425" tIns="45700">
            <a:noAutofit/>
          </a:bodyPr>
          <a:lstStyle/>
          <a:p>
            <a:pPr indent="-419100" lvl="0" marL="457200" marR="0" rtl="0" algn="l">
              <a:spcBef>
                <a:spcPts val="0"/>
              </a:spcBef>
              <a:spcAft>
                <a:spcPts val="0"/>
              </a:spcAft>
              <a:buClr>
                <a:srgbClr val="2DA2BF"/>
              </a:buClr>
              <a:buSzPct val="100000"/>
              <a:buFont typeface="Questrial"/>
              <a:buChar char="●"/>
            </a:pPr>
            <a:r>
              <a:rPr b="0" baseline="0" i="0" lang="en-US" sz="3000" u="none" cap="none" strike="noStrike">
                <a:solidFill>
                  <a:schemeClr val="lt1"/>
                </a:solidFill>
                <a:latin typeface="Questrial"/>
                <a:ea typeface="Questrial"/>
                <a:cs typeface="Questrial"/>
                <a:sym typeface="Questrial"/>
              </a:rPr>
              <a:t>Client: Dr. Erik Eddy</a:t>
            </a:r>
          </a:p>
          <a:p>
            <a:pPr indent="-419100" lvl="0" marL="457200" marR="0" rtl="0" algn="l">
              <a:spcBef>
                <a:spcPts val="600"/>
              </a:spcBef>
              <a:spcAft>
                <a:spcPts val="0"/>
              </a:spcAft>
              <a:buClr>
                <a:srgbClr val="2DA2BF"/>
              </a:buClr>
              <a:buSzPct val="100000"/>
              <a:buFont typeface="Questrial"/>
              <a:buChar char="●"/>
            </a:pPr>
            <a:r>
              <a:rPr b="0" baseline="0" i="0" lang="en-US" sz="3000" u="none" cap="none" strike="noStrike">
                <a:solidFill>
                  <a:schemeClr val="lt1"/>
                </a:solidFill>
                <a:latin typeface="Questrial"/>
                <a:ea typeface="Questrial"/>
                <a:cs typeface="Questrial"/>
                <a:sym typeface="Questrial"/>
              </a:rPr>
              <a:t>Team Evaluation: Application on the </a:t>
            </a:r>
            <a:r>
              <a:rPr b="0" baseline="0" i="0" lang="en-US" sz="3000" u="none" cap="none" strike="noStrike">
                <a:solidFill>
                  <a:srgbClr val="2DA2BF"/>
                </a:solidFill>
                <a:latin typeface="Questrial"/>
                <a:ea typeface="Questrial"/>
                <a:cs typeface="Questrial"/>
                <a:sym typeface="Questrial"/>
              </a:rPr>
              <a:t>TEAMS 101</a:t>
            </a:r>
            <a:r>
              <a:rPr b="0" baseline="0" i="0" lang="en-US" sz="3000" u="none" cap="none" strike="noStrike">
                <a:solidFill>
                  <a:schemeClr val="lt1"/>
                </a:solidFill>
                <a:latin typeface="Questrial"/>
                <a:ea typeface="Questrial"/>
                <a:cs typeface="Questrial"/>
                <a:sym typeface="Questrial"/>
              </a:rPr>
              <a:t> Portal</a:t>
            </a:r>
          </a:p>
          <a:p>
            <a:pPr indent="-393700" lvl="1" marL="914400" marR="0" rtl="0" algn="l">
              <a:spcBef>
                <a:spcPts val="520"/>
              </a:spcBef>
              <a:spcAft>
                <a:spcPts val="0"/>
              </a:spcAft>
              <a:buClr>
                <a:schemeClr val="lt1"/>
              </a:buClr>
              <a:buSzPct val="100000"/>
              <a:buFont typeface="Questrial"/>
              <a:buChar char="○"/>
            </a:pPr>
            <a:r>
              <a:rPr b="0" baseline="0" i="0" lang="en-US" sz="2600" u="none" cap="none" strike="noStrike">
                <a:solidFill>
                  <a:schemeClr val="lt1"/>
                </a:solidFill>
                <a:latin typeface="Questrial"/>
                <a:ea typeface="Questrial"/>
                <a:cs typeface="Questrial"/>
                <a:sym typeface="Questrial"/>
              </a:rPr>
              <a:t>Currently no website for teammates to provide group evaluations</a:t>
            </a:r>
          </a:p>
          <a:p>
            <a:pPr indent="-393700" lvl="1" marL="914400" marR="0" rtl="0" algn="l">
              <a:spcBef>
                <a:spcPts val="520"/>
              </a:spcBef>
              <a:spcAft>
                <a:spcPts val="0"/>
              </a:spcAft>
              <a:buClr>
                <a:schemeClr val="lt1"/>
              </a:buClr>
              <a:buSzPct val="100000"/>
              <a:buFont typeface="Questrial"/>
              <a:buChar char="○"/>
            </a:pPr>
            <a:r>
              <a:rPr b="0" baseline="0" i="0" lang="en-US" sz="2600" u="none" cap="none" strike="noStrike">
                <a:solidFill>
                  <a:schemeClr val="lt1"/>
                </a:solidFill>
                <a:latin typeface="Questrial"/>
                <a:ea typeface="Questrial"/>
                <a:cs typeface="Questrial"/>
                <a:sym typeface="Questrial"/>
              </a:rPr>
              <a:t>Groups only provide feedback after project has terminated</a:t>
            </a:r>
          </a:p>
          <a:p>
            <a:pPr indent="0" lvl="0" marL="457200" marR="0" rtl="0" algn="l">
              <a:spcBef>
                <a:spcPts val="520"/>
              </a:spcBef>
              <a:spcAft>
                <a:spcPts val="0"/>
              </a:spcAft>
              <a:buNone/>
            </a:pPr>
            <a:r>
              <a:t/>
            </a:r>
            <a:endParaRPr b="0" baseline="0" i="0" sz="2600" u="none" cap="none" strike="noStrike">
              <a:solidFill>
                <a:schemeClr val="lt1"/>
              </a:solidFill>
              <a:latin typeface="Questrial"/>
              <a:ea typeface="Questrial"/>
              <a:cs typeface="Questrial"/>
              <a:sym typeface="Questria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4" name="Shape 164"/>
        <p:cNvGrpSpPr/>
        <p:nvPr/>
      </p:nvGrpSpPr>
      <p:grpSpPr>
        <a:xfrm>
          <a:off x="0" y="0"/>
          <a:ext cx="0" cy="0"/>
          <a:chOff x="0" y="0"/>
          <a:chExt cx="0" cy="0"/>
        </a:xfrm>
      </p:grpSpPr>
      <p:sp>
        <p:nvSpPr>
          <p:cNvPr id="165" name="Shape 165"/>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b="0" baseline="0" i="0" lang="en-US" sz="4200" u="none" cap="none" strike="noStrike">
                <a:solidFill>
                  <a:srgbClr val="76D7EF"/>
                </a:solidFill>
                <a:latin typeface="Questrial"/>
                <a:ea typeface="Questrial"/>
                <a:cs typeface="Questrial"/>
                <a:sym typeface="Questrial"/>
              </a:rPr>
              <a:t>Agenda</a:t>
            </a:r>
          </a:p>
        </p:txBody>
      </p:sp>
      <p:sp>
        <p:nvSpPr>
          <p:cNvPr id="166" name="Shape 166"/>
          <p:cNvSpPr/>
          <p:nvPr/>
        </p:nvSpPr>
        <p:spPr>
          <a:xfrm>
            <a:off x="685800" y="1752600"/>
            <a:ext cx="7924799" cy="474599"/>
          </a:xfrm>
          <a:prstGeom prst="roundRect">
            <a:avLst>
              <a:gd fmla="val 16667" name="adj"/>
            </a:avLst>
          </a:prstGeom>
          <a:solidFill>
            <a:srgbClr val="2DA2BF"/>
          </a:solidFill>
          <a:ln cap="flat" w="25400">
            <a:solidFill>
              <a:schemeClr val="accent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0" baseline="0" i="0" lang="en-US" sz="3200" u="none" cap="none" strike="noStrike">
                <a:solidFill>
                  <a:srgbClr val="FFFFFF"/>
                </a:solidFill>
                <a:latin typeface="Questrial"/>
                <a:ea typeface="Questrial"/>
                <a:cs typeface="Questrial"/>
                <a:sym typeface="Questrial"/>
              </a:rPr>
              <a:t>Introduction</a:t>
            </a:r>
          </a:p>
        </p:txBody>
      </p:sp>
      <p:sp>
        <p:nvSpPr>
          <p:cNvPr id="167" name="Shape 167"/>
          <p:cNvSpPr/>
          <p:nvPr/>
        </p:nvSpPr>
        <p:spPr>
          <a:xfrm>
            <a:off x="685800" y="22098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rgbClr val="FFFFFF"/>
                </a:solidFill>
                <a:latin typeface="Questrial"/>
                <a:ea typeface="Questrial"/>
                <a:cs typeface="Questrial"/>
                <a:sym typeface="Questrial"/>
              </a:rPr>
              <a:t>Project Overview/</a:t>
            </a:r>
            <a:r>
              <a:rPr lang="en-US" sz="2800">
                <a:solidFill>
                  <a:schemeClr val="lt1"/>
                </a:solidFill>
                <a:latin typeface="Questrial"/>
                <a:ea typeface="Questrial"/>
                <a:cs typeface="Questrial"/>
                <a:sym typeface="Questrial"/>
              </a:rPr>
              <a:t>Solution Strategy</a:t>
            </a:r>
          </a:p>
        </p:txBody>
      </p:sp>
      <p:sp>
        <p:nvSpPr>
          <p:cNvPr id="168" name="Shape 168"/>
          <p:cNvSpPr/>
          <p:nvPr/>
        </p:nvSpPr>
        <p:spPr>
          <a:xfrm>
            <a:off x="685800" y="2667000"/>
            <a:ext cx="7924799" cy="476100"/>
          </a:xfrm>
          <a:prstGeom prst="roundRect">
            <a:avLst>
              <a:gd fmla="val 16667" name="adj"/>
            </a:avLst>
          </a:prstGeom>
          <a:solidFill>
            <a:srgbClr val="FFFFFF"/>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latin typeface="Questrial"/>
                <a:ea typeface="Questrial"/>
                <a:cs typeface="Questrial"/>
                <a:sym typeface="Questrial"/>
              </a:rPr>
              <a:t>Testing Overview</a:t>
            </a:r>
          </a:p>
        </p:txBody>
      </p:sp>
      <p:sp>
        <p:nvSpPr>
          <p:cNvPr id="169" name="Shape 169"/>
          <p:cNvSpPr/>
          <p:nvPr/>
        </p:nvSpPr>
        <p:spPr>
          <a:xfrm>
            <a:off x="685800" y="31242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Test Results</a:t>
            </a:r>
          </a:p>
        </p:txBody>
      </p:sp>
      <p:sp>
        <p:nvSpPr>
          <p:cNvPr id="170" name="Shape 170"/>
          <p:cNvSpPr/>
          <p:nvPr/>
        </p:nvSpPr>
        <p:spPr>
          <a:xfrm>
            <a:off x="685800" y="3581400"/>
            <a:ext cx="7924799" cy="474599"/>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Functional Requirements</a:t>
            </a:r>
          </a:p>
        </p:txBody>
      </p:sp>
      <p:sp>
        <p:nvSpPr>
          <p:cNvPr id="171" name="Shape 171"/>
          <p:cNvSpPr/>
          <p:nvPr/>
        </p:nvSpPr>
        <p:spPr>
          <a:xfrm>
            <a:off x="685800" y="40386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Non-Functional Requirements</a:t>
            </a:r>
          </a:p>
        </p:txBody>
      </p:sp>
      <p:sp>
        <p:nvSpPr>
          <p:cNvPr id="172" name="Shape 172"/>
          <p:cNvSpPr/>
          <p:nvPr/>
        </p:nvSpPr>
        <p:spPr>
          <a:xfrm>
            <a:off x="685800" y="44958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Product Demonstration</a:t>
            </a:r>
          </a:p>
        </p:txBody>
      </p:sp>
      <p:sp>
        <p:nvSpPr>
          <p:cNvPr id="173" name="Shape 173"/>
          <p:cNvSpPr/>
          <p:nvPr/>
        </p:nvSpPr>
        <p:spPr>
          <a:xfrm>
            <a:off x="685800" y="4953000"/>
            <a:ext cx="7924799" cy="474599"/>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Deliverables</a:t>
            </a:r>
          </a:p>
        </p:txBody>
      </p:sp>
      <p:pic>
        <p:nvPicPr>
          <p:cNvPr id="174" name="Shape 174"/>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175" name="Shape 175"/>
          <p:cNvSpPr/>
          <p:nvPr/>
        </p:nvSpPr>
        <p:spPr>
          <a:xfrm>
            <a:off x="685800" y="5965825"/>
            <a:ext cx="7924799" cy="5523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rgbClr val="FFFFFF"/>
                </a:solidFill>
                <a:latin typeface="Questrial"/>
                <a:ea typeface="Questrial"/>
                <a:cs typeface="Questrial"/>
                <a:sym typeface="Questrial"/>
              </a:rPr>
              <a:t>Questions</a:t>
            </a:r>
          </a:p>
        </p:txBody>
      </p:sp>
      <p:sp>
        <p:nvSpPr>
          <p:cNvPr id="176" name="Shape 176"/>
          <p:cNvSpPr/>
          <p:nvPr/>
        </p:nvSpPr>
        <p:spPr>
          <a:xfrm>
            <a:off x="685800" y="5411775"/>
            <a:ext cx="7924799" cy="5523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0" baseline="0" i="0" lang="en-US" sz="2800" u="none" cap="none" strike="noStrike">
                <a:solidFill>
                  <a:srgbClr val="FFFFFF"/>
                </a:solidFill>
                <a:latin typeface="Questrial"/>
                <a:ea typeface="Questrial"/>
                <a:cs typeface="Questrial"/>
                <a:sym typeface="Questrial"/>
              </a:rPr>
              <a:t>What’s</a:t>
            </a:r>
            <a:r>
              <a:rPr b="0" baseline="0" i="0" lang="en-US" sz="3200" u="none" cap="none" strike="noStrike">
                <a:solidFill>
                  <a:srgbClr val="FFFFFF"/>
                </a:solidFill>
                <a:latin typeface="Questrial"/>
                <a:ea typeface="Questrial"/>
                <a:cs typeface="Questrial"/>
                <a:sym typeface="Questrial"/>
              </a:rPr>
              <a:t> </a:t>
            </a:r>
            <a:r>
              <a:rPr b="0" baseline="0" i="0" lang="en-US" sz="2800" u="none" cap="none" strike="noStrike">
                <a:solidFill>
                  <a:srgbClr val="FFFFFF"/>
                </a:solidFill>
                <a:latin typeface="Questrial"/>
                <a:ea typeface="Questrial"/>
                <a:cs typeface="Questrial"/>
                <a:sym typeface="Questrial"/>
              </a:rPr>
              <a:t>Next</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x="0" y="0"/>
          <a:ext cx="0" cy="0"/>
          <a:chOff x="0" y="0"/>
          <a:chExt cx="0" cy="0"/>
        </a:xfrm>
      </p:grpSpPr>
      <p:pic>
        <p:nvPicPr>
          <p:cNvPr id="181" name="Shape 181"/>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182" name="Shape 182"/>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lang="en-US" sz="4200">
                <a:solidFill>
                  <a:srgbClr val="76D7EF"/>
                </a:solidFill>
                <a:latin typeface="Questrial"/>
                <a:ea typeface="Questrial"/>
                <a:cs typeface="Questrial"/>
                <a:sym typeface="Questrial"/>
              </a:rPr>
              <a:t>Testing Overview</a:t>
            </a:r>
          </a:p>
        </p:txBody>
      </p:sp>
      <p:sp>
        <p:nvSpPr>
          <p:cNvPr id="183" name="Shape 183"/>
          <p:cNvSpPr txBox="1"/>
          <p:nvPr>
            <p:ph idx="1" type="body"/>
          </p:nvPr>
        </p:nvSpPr>
        <p:spPr>
          <a:xfrm>
            <a:off x="457200" y="1780350"/>
            <a:ext cx="8229600" cy="3297299"/>
          </a:xfrm>
          <a:prstGeom prst="rect">
            <a:avLst/>
          </a:prstGeom>
          <a:noFill/>
          <a:ln>
            <a:noFill/>
          </a:ln>
        </p:spPr>
        <p:txBody>
          <a:bodyPr anchorCtr="0" anchor="t" bIns="45700" lIns="91425" rIns="91425" tIns="45700">
            <a:noAutofit/>
          </a:bodyPr>
          <a:lstStyle/>
          <a:p>
            <a:pPr indent="-419100" lvl="0" marL="914400" rtl="0">
              <a:lnSpc>
                <a:spcPct val="115000"/>
              </a:lnSpc>
              <a:spcBef>
                <a:spcPts val="0"/>
              </a:spcBef>
              <a:buClr>
                <a:srgbClr val="76D7EF"/>
              </a:buClr>
              <a:buSzPct val="100000"/>
              <a:buFont typeface="Questrial"/>
              <a:buChar char="●"/>
            </a:pPr>
            <a:r>
              <a:rPr lang="en-US" sz="3000">
                <a:solidFill>
                  <a:srgbClr val="76D7EF"/>
                </a:solidFill>
                <a:latin typeface="Questrial"/>
                <a:ea typeface="Questrial"/>
                <a:cs typeface="Questrial"/>
                <a:sym typeface="Questrial"/>
              </a:rPr>
              <a:t>4 major browsers </a:t>
            </a:r>
          </a:p>
          <a:p>
            <a:pPr indent="-419100" lvl="0" marL="914400" rtl="0">
              <a:lnSpc>
                <a:spcPct val="115000"/>
              </a:lnSpc>
              <a:spcBef>
                <a:spcPts val="0"/>
              </a:spcBef>
              <a:buClr>
                <a:srgbClr val="76D7EF"/>
              </a:buClr>
              <a:buSzPct val="100000"/>
              <a:buFont typeface="Questrial"/>
              <a:buChar char="●"/>
            </a:pPr>
            <a:r>
              <a:rPr lang="en-US" sz="3000">
                <a:solidFill>
                  <a:srgbClr val="76D7EF"/>
                </a:solidFill>
                <a:latin typeface="Questrial"/>
                <a:ea typeface="Questrial"/>
                <a:cs typeface="Questrial"/>
                <a:sym typeface="Questrial"/>
              </a:rPr>
              <a:t>Based on each completed module</a:t>
            </a:r>
          </a:p>
          <a:p>
            <a:pPr indent="-419100" lvl="0" marL="914400" rtl="0">
              <a:lnSpc>
                <a:spcPct val="115000"/>
              </a:lnSpc>
              <a:spcBef>
                <a:spcPts val="0"/>
              </a:spcBef>
              <a:buClr>
                <a:srgbClr val="76D7EF"/>
              </a:buClr>
              <a:buSzPct val="100000"/>
              <a:buFont typeface="Questrial"/>
              <a:buChar char="●"/>
            </a:pPr>
            <a:r>
              <a:rPr lang="en-US" sz="3000">
                <a:solidFill>
                  <a:srgbClr val="76D7EF"/>
                </a:solidFill>
                <a:latin typeface="Questrial"/>
                <a:ea typeface="Questrial"/>
                <a:cs typeface="Questrial"/>
                <a:sym typeface="Questrial"/>
              </a:rPr>
              <a:t>All Functional and Nonfunctional Requirements</a:t>
            </a:r>
          </a:p>
          <a:p>
            <a:pPr indent="-419100" lvl="0" marL="914400" rtl="0">
              <a:lnSpc>
                <a:spcPct val="115000"/>
              </a:lnSpc>
              <a:spcBef>
                <a:spcPts val="0"/>
              </a:spcBef>
              <a:buClr>
                <a:srgbClr val="76D7EF"/>
              </a:buClr>
              <a:buSzPct val="100000"/>
              <a:buFont typeface="Questrial"/>
              <a:buChar char="●"/>
            </a:pPr>
            <a:r>
              <a:rPr lang="en-US" sz="3000">
                <a:solidFill>
                  <a:srgbClr val="76D7EF"/>
                </a:solidFill>
                <a:latin typeface="Questrial"/>
                <a:ea typeface="Questrial"/>
                <a:cs typeface="Questrial"/>
                <a:sym typeface="Questrial"/>
              </a:rPr>
              <a:t>Interaction with other modules</a:t>
            </a:r>
          </a:p>
          <a:p>
            <a:pPr indent="-419100" lvl="0" marL="914400" rtl="0">
              <a:lnSpc>
                <a:spcPct val="115000"/>
              </a:lnSpc>
              <a:spcBef>
                <a:spcPts val="0"/>
              </a:spcBef>
              <a:buClr>
                <a:srgbClr val="76D7EF"/>
              </a:buClr>
              <a:buSzPct val="100000"/>
              <a:buFont typeface="Questrial"/>
              <a:buChar char="●"/>
            </a:pPr>
            <a:r>
              <a:rPr lang="en-US" sz="3000">
                <a:solidFill>
                  <a:srgbClr val="76D7EF"/>
                </a:solidFill>
                <a:latin typeface="Questrial"/>
                <a:ea typeface="Questrial"/>
                <a:cs typeface="Questrial"/>
                <a:sym typeface="Questrial"/>
              </a:rPr>
              <a:t>Entire system testing</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x="0" y="0"/>
          <a:ext cx="0" cy="0"/>
          <a:chOff x="0" y="0"/>
          <a:chExt cx="0" cy="0"/>
        </a:xfrm>
      </p:grpSpPr>
      <p:sp>
        <p:nvSpPr>
          <p:cNvPr id="188" name="Shape 188"/>
          <p:cNvSpPr txBox="1"/>
          <p:nvPr>
            <p:ph type="title"/>
          </p:nvPr>
        </p:nvSpPr>
        <p:spPr>
          <a:xfrm>
            <a:off x="138113" y="273050"/>
            <a:ext cx="8510699" cy="1398599"/>
          </a:xfrm>
          <a:prstGeom prst="rect">
            <a:avLst/>
          </a:prstGeom>
          <a:noFill/>
          <a:ln>
            <a:noFill/>
          </a:ln>
        </p:spPr>
        <p:txBody>
          <a:bodyPr anchorCtr="0" anchor="ctr" bIns="45700" lIns="91425" rIns="91425" tIns="45700">
            <a:noAutofit/>
          </a:bodyPr>
          <a:lstStyle/>
          <a:p>
            <a:pPr indent="-1587" lvl="0" marL="484187" marR="0" rtl="0" algn="l">
              <a:spcBef>
                <a:spcPts val="0"/>
              </a:spcBef>
              <a:spcAft>
                <a:spcPts val="0"/>
              </a:spcAft>
              <a:buClr>
                <a:srgbClr val="76D7EF"/>
              </a:buClr>
              <a:buSzPct val="25000"/>
              <a:buFont typeface="Questrial"/>
              <a:buNone/>
            </a:pPr>
            <a:r>
              <a:rPr b="0" baseline="0" i="0" lang="en-US" sz="4200" u="none" cap="none" strike="noStrike">
                <a:solidFill>
                  <a:srgbClr val="76D7EF"/>
                </a:solidFill>
                <a:latin typeface="Questrial"/>
                <a:ea typeface="Questrial"/>
                <a:cs typeface="Questrial"/>
                <a:sym typeface="Questrial"/>
              </a:rPr>
              <a:t>Agenda</a:t>
            </a:r>
          </a:p>
        </p:txBody>
      </p:sp>
      <p:sp>
        <p:nvSpPr>
          <p:cNvPr id="189" name="Shape 189"/>
          <p:cNvSpPr/>
          <p:nvPr/>
        </p:nvSpPr>
        <p:spPr>
          <a:xfrm>
            <a:off x="685800" y="1752600"/>
            <a:ext cx="7924799" cy="474599"/>
          </a:xfrm>
          <a:prstGeom prst="roundRect">
            <a:avLst>
              <a:gd fmla="val 16667" name="adj"/>
            </a:avLst>
          </a:prstGeom>
          <a:solidFill>
            <a:srgbClr val="2DA2BF"/>
          </a:solidFill>
          <a:ln cap="flat" w="25400">
            <a:solidFill>
              <a:schemeClr val="accent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0" baseline="0" i="0" lang="en-US" sz="3200" u="none" cap="none" strike="noStrike">
                <a:solidFill>
                  <a:srgbClr val="FFFFFF"/>
                </a:solidFill>
                <a:latin typeface="Questrial"/>
                <a:ea typeface="Questrial"/>
                <a:cs typeface="Questrial"/>
                <a:sym typeface="Questrial"/>
              </a:rPr>
              <a:t>Introduction</a:t>
            </a:r>
          </a:p>
        </p:txBody>
      </p:sp>
      <p:sp>
        <p:nvSpPr>
          <p:cNvPr id="190" name="Shape 190"/>
          <p:cNvSpPr/>
          <p:nvPr/>
        </p:nvSpPr>
        <p:spPr>
          <a:xfrm>
            <a:off x="685800" y="22098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rgbClr val="FFFFFF"/>
                </a:solidFill>
                <a:latin typeface="Questrial"/>
                <a:ea typeface="Questrial"/>
                <a:cs typeface="Questrial"/>
                <a:sym typeface="Questrial"/>
              </a:rPr>
              <a:t>Project Overview/</a:t>
            </a:r>
            <a:r>
              <a:rPr lang="en-US" sz="2800">
                <a:solidFill>
                  <a:schemeClr val="lt1"/>
                </a:solidFill>
                <a:latin typeface="Questrial"/>
                <a:ea typeface="Questrial"/>
                <a:cs typeface="Questrial"/>
                <a:sym typeface="Questrial"/>
              </a:rPr>
              <a:t>Solution Strategy</a:t>
            </a:r>
          </a:p>
        </p:txBody>
      </p:sp>
      <p:sp>
        <p:nvSpPr>
          <p:cNvPr id="191" name="Shape 191"/>
          <p:cNvSpPr/>
          <p:nvPr/>
        </p:nvSpPr>
        <p:spPr>
          <a:xfrm>
            <a:off x="685800" y="26670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Testing Overview</a:t>
            </a:r>
          </a:p>
        </p:txBody>
      </p:sp>
      <p:sp>
        <p:nvSpPr>
          <p:cNvPr id="192" name="Shape 192"/>
          <p:cNvSpPr/>
          <p:nvPr/>
        </p:nvSpPr>
        <p:spPr>
          <a:xfrm>
            <a:off x="685800" y="3124200"/>
            <a:ext cx="7924799" cy="476100"/>
          </a:xfrm>
          <a:prstGeom prst="roundRect">
            <a:avLst>
              <a:gd fmla="val 16667" name="adj"/>
            </a:avLst>
          </a:prstGeom>
          <a:solidFill>
            <a:srgbClr val="FFFFFF"/>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latin typeface="Questrial"/>
                <a:ea typeface="Questrial"/>
                <a:cs typeface="Questrial"/>
                <a:sym typeface="Questrial"/>
              </a:rPr>
              <a:t>Test Results</a:t>
            </a:r>
          </a:p>
        </p:txBody>
      </p:sp>
      <p:sp>
        <p:nvSpPr>
          <p:cNvPr id="193" name="Shape 193"/>
          <p:cNvSpPr/>
          <p:nvPr/>
        </p:nvSpPr>
        <p:spPr>
          <a:xfrm>
            <a:off x="685800" y="3581400"/>
            <a:ext cx="7924799" cy="474599"/>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Functional Requirements</a:t>
            </a:r>
          </a:p>
        </p:txBody>
      </p:sp>
      <p:sp>
        <p:nvSpPr>
          <p:cNvPr id="194" name="Shape 194"/>
          <p:cNvSpPr/>
          <p:nvPr/>
        </p:nvSpPr>
        <p:spPr>
          <a:xfrm>
            <a:off x="685800" y="40386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Non-Functional Requirements</a:t>
            </a:r>
          </a:p>
        </p:txBody>
      </p:sp>
      <p:sp>
        <p:nvSpPr>
          <p:cNvPr id="195" name="Shape 195"/>
          <p:cNvSpPr/>
          <p:nvPr/>
        </p:nvSpPr>
        <p:spPr>
          <a:xfrm>
            <a:off x="685800" y="4495800"/>
            <a:ext cx="7924799" cy="4761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Product Demonstration</a:t>
            </a:r>
          </a:p>
        </p:txBody>
      </p:sp>
      <p:sp>
        <p:nvSpPr>
          <p:cNvPr id="196" name="Shape 196"/>
          <p:cNvSpPr/>
          <p:nvPr/>
        </p:nvSpPr>
        <p:spPr>
          <a:xfrm>
            <a:off x="685800" y="4953000"/>
            <a:ext cx="7924799" cy="474599"/>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chemeClr val="lt1"/>
                </a:solidFill>
                <a:latin typeface="Questrial"/>
                <a:ea typeface="Questrial"/>
                <a:cs typeface="Questrial"/>
                <a:sym typeface="Questrial"/>
              </a:rPr>
              <a:t>Deliverables</a:t>
            </a:r>
          </a:p>
        </p:txBody>
      </p:sp>
      <p:pic>
        <p:nvPicPr>
          <p:cNvPr id="197" name="Shape 197"/>
          <p:cNvPicPr preferRelativeResize="0"/>
          <p:nvPr/>
        </p:nvPicPr>
        <p:blipFill rotWithShape="1">
          <a:blip r:embed="rId3">
            <a:alphaModFix/>
          </a:blip>
          <a:srcRect b="0" l="0" r="0" t="0"/>
          <a:stretch/>
        </p:blipFill>
        <p:spPr>
          <a:xfrm>
            <a:off x="7010400" y="327025"/>
            <a:ext cx="2133599" cy="1328700"/>
          </a:xfrm>
          <a:prstGeom prst="rect">
            <a:avLst/>
          </a:prstGeom>
          <a:noFill/>
          <a:ln>
            <a:noFill/>
          </a:ln>
        </p:spPr>
      </p:pic>
      <p:sp>
        <p:nvSpPr>
          <p:cNvPr id="198" name="Shape 198"/>
          <p:cNvSpPr/>
          <p:nvPr/>
        </p:nvSpPr>
        <p:spPr>
          <a:xfrm>
            <a:off x="685800" y="5965825"/>
            <a:ext cx="7924799" cy="5523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lang="en-US" sz="2800">
                <a:solidFill>
                  <a:srgbClr val="FFFFFF"/>
                </a:solidFill>
                <a:latin typeface="Questrial"/>
                <a:ea typeface="Questrial"/>
                <a:cs typeface="Questrial"/>
                <a:sym typeface="Questrial"/>
              </a:rPr>
              <a:t>Questions</a:t>
            </a:r>
          </a:p>
        </p:txBody>
      </p:sp>
      <p:sp>
        <p:nvSpPr>
          <p:cNvPr id="199" name="Shape 199"/>
          <p:cNvSpPr/>
          <p:nvPr/>
        </p:nvSpPr>
        <p:spPr>
          <a:xfrm>
            <a:off x="685800" y="5411775"/>
            <a:ext cx="7924799" cy="552300"/>
          </a:xfrm>
          <a:prstGeom prst="roundRect">
            <a:avLst>
              <a:gd fmla="val 16667" name="adj"/>
            </a:avLst>
          </a:prstGeom>
          <a:solidFill>
            <a:schemeClr val="accent1"/>
          </a:solidFill>
          <a:ln cap="flat" w="25400">
            <a:solidFill>
              <a:srgbClr val="21768C"/>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0" baseline="0" i="0" lang="en-US" sz="2800" u="none" cap="none" strike="noStrike">
                <a:solidFill>
                  <a:srgbClr val="FFFFFF"/>
                </a:solidFill>
                <a:latin typeface="Questrial"/>
                <a:ea typeface="Questrial"/>
                <a:cs typeface="Questrial"/>
                <a:sym typeface="Questrial"/>
              </a:rPr>
              <a:t>What’s</a:t>
            </a:r>
            <a:r>
              <a:rPr b="0" baseline="0" i="0" lang="en-US" sz="3200" u="none" cap="none" strike="noStrike">
                <a:solidFill>
                  <a:srgbClr val="FFFFFF"/>
                </a:solidFill>
                <a:latin typeface="Questrial"/>
                <a:ea typeface="Questrial"/>
                <a:cs typeface="Questrial"/>
                <a:sym typeface="Questrial"/>
              </a:rPr>
              <a:t> </a:t>
            </a:r>
            <a:r>
              <a:rPr b="0" baseline="0" i="0" lang="en-US" sz="2800" u="none" cap="none" strike="noStrike">
                <a:solidFill>
                  <a:srgbClr val="FFFFFF"/>
                </a:solidFill>
                <a:latin typeface="Questrial"/>
                <a:ea typeface="Questrial"/>
                <a:cs typeface="Questrial"/>
                <a:sym typeface="Questrial"/>
              </a:rPr>
              <a:t>Next</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Verve">
  <a:themeElements>
    <a:clrScheme name="Concourse">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