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6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slides/slide17.xml" Type="http://schemas.openxmlformats.org/officeDocument/2006/relationships/slide" Id="rId2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s/slide18.xml" Type="http://schemas.openxmlformats.org/officeDocument/2006/relationships/slide" Id="rId23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2" name="Shape 2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3" name="Shape 2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4" name="Shape 26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8" name="Shape 2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9" name="Shape 2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" name="Shape 27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4" name="Shape 2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5" name="Shape 2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6" name="Shape 27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0" name="Shape 2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1" name="Shape 2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2" name="Shape 28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6" name="Shape 2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7" name="Shape 2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8" name="Shape 28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7" name="Shape 3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8" name="Shape 3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9" name="Shape 31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3" name="Shape 3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4" name="Shape 3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5" name="Shape 32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9" name="Shape 3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0" name="Shape 3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1" name="Shape 33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5" name="Shape 3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6" name="Shape 3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7" name="Shape 33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4" name="Shape 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5" name="Shape 2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6" name="Shape 21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0" name="Shape 2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1" name="Shape 2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2" name="Shape 22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6" name="Shape 2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7" name="Shape 2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8" name="Shape 22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2" name="Shape 2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8" name="Shape 2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9" name="Shape 2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0" name="Shape 24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4" name="Shape 2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5" name="Shape 2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6" name="Shape 24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0" name="Shape 2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1" name="Shape 2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" name="Shape 25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6" name="Shape 2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7" name="Shape 2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" name="Shape 25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 txBox="1"/>
          <p:nvPr>
            <p:ph type="ctrTitle"/>
          </p:nvPr>
        </p:nvSpPr>
        <p:spPr>
          <a:xfrm>
            <a:off y="4624667" x="4800600"/>
            <a:ext cy="933450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buClr>
                <a:schemeClr val="accent1"/>
              </a:buClr>
              <a:buFont typeface="Rokkitt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5562598" x="4800600"/>
            <a:ext cy="748552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300"/>
              </a:spcBef>
              <a:buClr>
                <a:schemeClr val="accent1"/>
              </a:buClr>
              <a:buFont typeface="Noto Symbol"/>
              <a:buNone/>
              <a:defRPr/>
            </a:lvl1pPr>
            <a:lvl2pPr algn="ctr" rtl="0" marR="0" indent="0" marL="457200">
              <a:spcBef>
                <a:spcPts val="600"/>
              </a:spcBef>
              <a:buClr>
                <a:srgbClr val="5884C5"/>
              </a:buClr>
              <a:buFont typeface="Noto Symbol"/>
              <a:buNone/>
              <a:defRPr/>
            </a:lvl2pPr>
            <a:lvl3pPr algn="ctr" rtl="0" marR="0" indent="0" marL="914400">
              <a:spcBef>
                <a:spcPts val="600"/>
              </a:spcBef>
              <a:buClr>
                <a:schemeClr val="accent1"/>
              </a:buClr>
              <a:buFont typeface="Noto Symbol"/>
              <a:buNone/>
              <a:defRPr/>
            </a:lvl3pPr>
            <a:lvl4pPr algn="ctr" rtl="0" marR="0" indent="0" marL="1371600">
              <a:spcBef>
                <a:spcPts val="600"/>
              </a:spcBef>
              <a:buClr>
                <a:srgbClr val="5884C5"/>
              </a:buClr>
              <a:buFont typeface="Noto Symbol"/>
              <a:buNone/>
              <a:defRPr/>
            </a:lvl4pPr>
            <a:lvl5pPr algn="ctr" rtl="0" marR="0" indent="0" marL="1828800">
              <a:spcBef>
                <a:spcPts val="600"/>
              </a:spcBef>
              <a:buClr>
                <a:schemeClr val="accent1"/>
              </a:buClr>
              <a:buFont typeface="Noto Symbol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y="6425639" x="4800600"/>
            <a:ext cy="365125" cx="123264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y="6425639" x="6311153"/>
            <a:ext cy="365125" cx="26176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/>
          <p:nvPr/>
        </p:nvSpPr>
        <p:spPr>
          <a:xfrm>
            <a:off y="228600" x="282575"/>
            <a:ext cy="4187952" cx="4235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20" name="Shape 20"/>
          <p:cNvSpPr/>
          <p:nvPr/>
        </p:nvSpPr>
        <p:spPr>
          <a:xfrm>
            <a:off y="228600" x="6802438"/>
            <a:ext cy="2039112" cx="2057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21" name="Shape 21"/>
          <p:cNvSpPr/>
          <p:nvPr/>
        </p:nvSpPr>
        <p:spPr>
          <a:xfrm>
            <a:off y="2377440" x="4624387"/>
            <a:ext cy="2039112" cx="2057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22" name="Shape 22"/>
          <p:cNvSpPr txBox="1"/>
          <p:nvPr/>
        </p:nvSpPr>
        <p:spPr>
          <a:xfrm>
            <a:off y="174811" x="424891"/>
            <a:ext cy="830996" cx="41330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5400" lang="en-US" i="0">
                <a:solidFill>
                  <a:srgbClr val="5884C5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23" name="Shape 23"/>
          <p:cNvSpPr/>
          <p:nvPr/>
        </p:nvSpPr>
        <p:spPr>
          <a:xfrm>
            <a:off y="228600" x="4624387"/>
            <a:ext cy="2039112" cx="2057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24" name="Shape 24"/>
          <p:cNvSpPr/>
          <p:nvPr/>
        </p:nvSpPr>
        <p:spPr>
          <a:xfrm>
            <a:off y="2377440" x="6802438"/>
            <a:ext cy="2039112" cx="2057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 Content"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/>
        </p:nvSpPr>
        <p:spPr>
          <a:xfrm>
            <a:off y="282573" x="8166846"/>
            <a:ext cy="1600199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y="228600" x="223185"/>
            <a:ext cy="553997" cx="260908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n-US" i="0">
                <a:solidFill>
                  <a:srgbClr val="5884C5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107" name="Shape 107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Rokkit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8" name="Shape 108"/>
          <p:cNvSpPr txBox="1"/>
          <p:nvPr>
            <p:ph idx="10" type="dt"/>
          </p:nvPr>
        </p:nvSpPr>
        <p:spPr>
          <a:xfrm>
            <a:off y="6423585" x="6795246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985963" x="502920"/>
            <a:ext cy="1965959" cx="36574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2" name="Shape 112"/>
          <p:cNvSpPr txBox="1"/>
          <p:nvPr>
            <p:ph idx="2" type="body"/>
          </p:nvPr>
        </p:nvSpPr>
        <p:spPr>
          <a:xfrm>
            <a:off y="4164964" x="502920"/>
            <a:ext cy="1965959" cx="36574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3" name="Shape 113"/>
          <p:cNvSpPr txBox="1"/>
          <p:nvPr>
            <p:ph idx="3" type="body"/>
          </p:nvPr>
        </p:nvSpPr>
        <p:spPr>
          <a:xfrm>
            <a:off y="1985963" x="4410075"/>
            <a:ext cy="1965959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4" name="Shape 114"/>
          <p:cNvSpPr txBox="1"/>
          <p:nvPr>
            <p:ph idx="4" type="body"/>
          </p:nvPr>
        </p:nvSpPr>
        <p:spPr>
          <a:xfrm>
            <a:off y="4169664" x="4410075"/>
            <a:ext cy="1965959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Only"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/>
        </p:nvSpPr>
        <p:spPr>
          <a:xfrm>
            <a:off y="282573" x="8166846"/>
            <a:ext cy="1600199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y="228600" x="223185"/>
            <a:ext cy="553997" cx="260908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n-US" i="0">
                <a:solidFill>
                  <a:srgbClr val="5884C5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118" name="Shape 118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Rokkit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9" name="Shape 119"/>
          <p:cNvSpPr txBox="1"/>
          <p:nvPr>
            <p:ph idx="10" type="dt"/>
          </p:nvPr>
        </p:nvSpPr>
        <p:spPr>
          <a:xfrm>
            <a:off y="6423585" x="6795246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20" name="Shape 120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/>
          <p:nvPr/>
        </p:nvSpPr>
        <p:spPr>
          <a:xfrm>
            <a:off y="282572" x="8166846"/>
            <a:ext cy="302217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24" name="Shape 124"/>
          <p:cNvSpPr txBox="1"/>
          <p:nvPr>
            <p:ph idx="10" type="dt"/>
          </p:nvPr>
        </p:nvSpPr>
        <p:spPr>
          <a:xfrm>
            <a:off y="6423585" x="6795246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25" name="Shape 125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/>
          <p:nvPr/>
        </p:nvSpPr>
        <p:spPr>
          <a:xfrm>
            <a:off y="228600" x="282575"/>
            <a:ext cy="6345238" cx="3451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29" name="Shape 129"/>
          <p:cNvSpPr txBox="1"/>
          <p:nvPr>
            <p:ph type="title"/>
          </p:nvPr>
        </p:nvSpPr>
        <p:spPr>
          <a:xfrm>
            <a:off y="2571750" x="380555"/>
            <a:ext cy="1162049" cx="325526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273050" x="4168775"/>
            <a:ext cy="5853112" cx="45973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31" name="Shape 131"/>
          <p:cNvSpPr txBox="1"/>
          <p:nvPr>
            <p:ph idx="2" type="body"/>
          </p:nvPr>
        </p:nvSpPr>
        <p:spPr>
          <a:xfrm>
            <a:off y="3733800" x="381092"/>
            <a:ext cy="2392363" cx="325526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Clr>
                <a:schemeClr val="lt1"/>
              </a:buClr>
              <a:buFont typeface="Rokkitt"/>
              <a:buNone/>
              <a:defRPr/>
            </a:lvl1pPr>
            <a:lvl2pPr rtl="0" indent="0" marL="457200">
              <a:spcBef>
                <a:spcPts val="0"/>
              </a:spcBef>
              <a:buFont typeface="Rokkitt"/>
              <a:buNone/>
              <a:defRPr/>
            </a:lvl2pPr>
            <a:lvl3pPr rtl="0" indent="0" marL="914400">
              <a:spcBef>
                <a:spcPts val="0"/>
              </a:spcBef>
              <a:buFont typeface="Rokkitt"/>
              <a:buNone/>
              <a:defRPr/>
            </a:lvl3pPr>
            <a:lvl4pPr rtl="0" indent="0" marL="1371600">
              <a:spcBef>
                <a:spcPts val="0"/>
              </a:spcBef>
              <a:buFont typeface="Rokkitt"/>
              <a:buNone/>
              <a:defRPr/>
            </a:lvl4pPr>
            <a:lvl5pPr rtl="0" indent="0" marL="1828800">
              <a:spcBef>
                <a:spcPts val="0"/>
              </a:spcBef>
              <a:buFont typeface="Rokkitt"/>
              <a:buNone/>
              <a:defRPr/>
            </a:lvl5pPr>
            <a:lvl6pPr rtl="0" indent="0" marL="2286000">
              <a:spcBef>
                <a:spcPts val="0"/>
              </a:spcBef>
              <a:buFont typeface="Rokkitt"/>
              <a:buNone/>
              <a:defRPr/>
            </a:lvl6pPr>
            <a:lvl7pPr rtl="0" indent="0" marL="2743200">
              <a:spcBef>
                <a:spcPts val="0"/>
              </a:spcBef>
              <a:buFont typeface="Rokkitt"/>
              <a:buNone/>
              <a:defRPr/>
            </a:lvl7pPr>
            <a:lvl8pPr rtl="0" indent="0" marL="3200400">
              <a:spcBef>
                <a:spcPts val="0"/>
              </a:spcBef>
              <a:buFont typeface="Rokkitt"/>
              <a:buNone/>
              <a:defRPr/>
            </a:lvl8pPr>
            <a:lvl9pPr rtl="0" indent="0" marL="3657600">
              <a:spcBef>
                <a:spcPts val="0"/>
              </a:spcBef>
              <a:buFont typeface="Rokkitt"/>
              <a:buNone/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0" type="dt"/>
          </p:nvPr>
        </p:nvSpPr>
        <p:spPr>
          <a:xfrm>
            <a:off y="6423585" x="7391399"/>
            <a:ext cy="365125" cx="153744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33" name="Shape 133"/>
          <p:cNvSpPr txBox="1"/>
          <p:nvPr>
            <p:ph idx="11" type="ftr"/>
          </p:nvPr>
        </p:nvSpPr>
        <p:spPr>
          <a:xfrm>
            <a:off y="6423585" x="3859305"/>
            <a:ext cy="365125" cx="331694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34" name="Shape 134"/>
          <p:cNvSpPr txBox="1"/>
          <p:nvPr/>
        </p:nvSpPr>
        <p:spPr>
          <a:xfrm>
            <a:off y="174811" x="424891"/>
            <a:ext cy="830996" cx="41330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5400" lang="en-US" i="0">
                <a:solidFill>
                  <a:srgbClr val="5884C5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/>
        </p:nvSpPr>
        <p:spPr>
          <a:xfrm>
            <a:off y="282572" x="8166846"/>
            <a:ext cy="302217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37" name="Shape 137"/>
          <p:cNvSpPr txBox="1"/>
          <p:nvPr>
            <p:ph type="title"/>
          </p:nvPr>
        </p:nvSpPr>
        <p:spPr>
          <a:xfrm>
            <a:off y="3124200" x="4169403"/>
            <a:ext cy="871538" cx="38982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38" name="Shape 138"/>
          <p:cNvSpPr/>
          <p:nvPr>
            <p:ph idx="2" type="pic"/>
          </p:nvPr>
        </p:nvSpPr>
        <p:spPr>
          <a:xfrm>
            <a:off y="228600" x="277906"/>
            <a:ext cy="6345238" cx="3460657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y="3995737" x="4169403"/>
            <a:ext cy="2147887" cx="38982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Rokkitt"/>
              <a:buNone/>
              <a:defRPr/>
            </a:lvl1pPr>
            <a:lvl2pPr rtl="0" indent="0" marL="457200">
              <a:spcBef>
                <a:spcPts val="0"/>
              </a:spcBef>
              <a:buFont typeface="Rokkitt"/>
              <a:buNone/>
              <a:defRPr/>
            </a:lvl2pPr>
            <a:lvl3pPr rtl="0" indent="0" marL="914400">
              <a:spcBef>
                <a:spcPts val="0"/>
              </a:spcBef>
              <a:buFont typeface="Rokkitt"/>
              <a:buNone/>
              <a:defRPr/>
            </a:lvl3pPr>
            <a:lvl4pPr rtl="0" indent="0" marL="1371600">
              <a:spcBef>
                <a:spcPts val="0"/>
              </a:spcBef>
              <a:buFont typeface="Rokkitt"/>
              <a:buNone/>
              <a:defRPr/>
            </a:lvl4pPr>
            <a:lvl5pPr rtl="0" indent="0" marL="1828800">
              <a:spcBef>
                <a:spcPts val="0"/>
              </a:spcBef>
              <a:buFont typeface="Rokkitt"/>
              <a:buNone/>
              <a:defRPr/>
            </a:lvl5pPr>
            <a:lvl6pPr rtl="0" indent="0" marL="2286000">
              <a:spcBef>
                <a:spcPts val="0"/>
              </a:spcBef>
              <a:buFont typeface="Rokkitt"/>
              <a:buNone/>
              <a:defRPr/>
            </a:lvl6pPr>
            <a:lvl7pPr rtl="0" indent="0" marL="2743200">
              <a:spcBef>
                <a:spcPts val="0"/>
              </a:spcBef>
              <a:buFont typeface="Rokkitt"/>
              <a:buNone/>
              <a:defRPr/>
            </a:lvl7pPr>
            <a:lvl8pPr rtl="0" indent="0" marL="3200400">
              <a:spcBef>
                <a:spcPts val="0"/>
              </a:spcBef>
              <a:buFont typeface="Rokkitt"/>
              <a:buNone/>
              <a:defRPr/>
            </a:lvl8pPr>
            <a:lvl9pPr rtl="0" indent="0" marL="3657600">
              <a:spcBef>
                <a:spcPts val="0"/>
              </a:spcBef>
              <a:buFont typeface="Rokkitt"/>
              <a:buNone/>
              <a:defRPr/>
            </a:lvl9pPr>
          </a:lstStyle>
          <a:p/>
        </p:txBody>
      </p:sp>
      <p:sp>
        <p:nvSpPr>
          <p:cNvPr id="140" name="Shape 140"/>
          <p:cNvSpPr txBox="1"/>
          <p:nvPr>
            <p:ph idx="10" type="dt"/>
          </p:nvPr>
        </p:nvSpPr>
        <p:spPr>
          <a:xfrm>
            <a:off y="6423585" x="7391399"/>
            <a:ext cy="365125" cx="153744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41" name="Shape 141"/>
          <p:cNvSpPr txBox="1"/>
          <p:nvPr>
            <p:ph idx="11" type="ftr"/>
          </p:nvPr>
        </p:nvSpPr>
        <p:spPr>
          <a:xfrm>
            <a:off y="6423585" x="4191000"/>
            <a:ext cy="365125" cx="300513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43" name="Shape 143"/>
          <p:cNvSpPr txBox="1"/>
          <p:nvPr/>
        </p:nvSpPr>
        <p:spPr>
          <a:xfrm>
            <a:off y="3370730" x="3990110"/>
            <a:ext cy="369332" cx="22056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2400" lang="en-US" i="0">
                <a:solidFill>
                  <a:srgbClr val="5884C5"/>
                </a:solidFill>
                <a:latin typeface="Rokkitt"/>
                <a:ea typeface="Rokkitt"/>
                <a:cs typeface="Rokkitt"/>
                <a:sym typeface="Rokkitt"/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icture above Caption"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y="4424082" x="506504"/>
            <a:ext cy="833718" cx="619115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46" name="Shape 146"/>
          <p:cNvSpPr/>
          <p:nvPr>
            <p:ph idx="2" type="pic"/>
          </p:nvPr>
        </p:nvSpPr>
        <p:spPr>
          <a:xfrm>
            <a:off y="228600" x="277905"/>
            <a:ext cy="4187952" cx="6378388"/>
          </a:xfrm>
          <a:prstGeom prst="rect">
            <a:avLst/>
          </a:prstGeom>
          <a:noFill/>
          <a:ln>
            <a:noFill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5257798" x="506504"/>
            <a:ext cy="885825" cx="619115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300"/>
              </a:spcBef>
              <a:buFont typeface="Rokkitt"/>
              <a:buNone/>
              <a:defRPr/>
            </a:lvl1pPr>
            <a:lvl2pPr rtl="0" indent="0" marL="457200">
              <a:spcBef>
                <a:spcPts val="0"/>
              </a:spcBef>
              <a:buFont typeface="Rokkitt"/>
              <a:buNone/>
              <a:defRPr/>
            </a:lvl2pPr>
            <a:lvl3pPr rtl="0" indent="0" marL="914400">
              <a:spcBef>
                <a:spcPts val="0"/>
              </a:spcBef>
              <a:buFont typeface="Rokkitt"/>
              <a:buNone/>
              <a:defRPr/>
            </a:lvl3pPr>
            <a:lvl4pPr rtl="0" indent="0" marL="1371600">
              <a:spcBef>
                <a:spcPts val="0"/>
              </a:spcBef>
              <a:buFont typeface="Rokkitt"/>
              <a:buNone/>
              <a:defRPr/>
            </a:lvl4pPr>
            <a:lvl5pPr rtl="0" indent="0" marL="1828800">
              <a:spcBef>
                <a:spcPts val="0"/>
              </a:spcBef>
              <a:buFont typeface="Rokkitt"/>
              <a:buNone/>
              <a:defRPr/>
            </a:lvl5pPr>
            <a:lvl6pPr rtl="0" indent="0" marL="2286000">
              <a:spcBef>
                <a:spcPts val="0"/>
              </a:spcBef>
              <a:buFont typeface="Rokkitt"/>
              <a:buNone/>
              <a:defRPr/>
            </a:lvl6pPr>
            <a:lvl7pPr rtl="0" indent="0" marL="2743200">
              <a:spcBef>
                <a:spcPts val="0"/>
              </a:spcBef>
              <a:buFont typeface="Rokkitt"/>
              <a:buNone/>
              <a:defRPr/>
            </a:lvl7pPr>
            <a:lvl8pPr rtl="0" indent="0" marL="3200400">
              <a:spcBef>
                <a:spcPts val="0"/>
              </a:spcBef>
              <a:buFont typeface="Rokkitt"/>
              <a:buNone/>
              <a:defRPr/>
            </a:lvl8pPr>
            <a:lvl9pPr rtl="0" indent="0" marL="3657600">
              <a:spcBef>
                <a:spcPts val="0"/>
              </a:spcBef>
              <a:buFont typeface="Rokkitt"/>
              <a:buNone/>
              <a:defRPr/>
            </a:lvl9pPr>
          </a:lstStyle>
          <a:p/>
        </p:txBody>
      </p:sp>
      <p:sp>
        <p:nvSpPr>
          <p:cNvPr id="148" name="Shape 148"/>
          <p:cNvSpPr txBox="1"/>
          <p:nvPr>
            <p:ph idx="10" type="dt"/>
          </p:nvPr>
        </p:nvSpPr>
        <p:spPr>
          <a:xfrm>
            <a:off y="6423585" x="6795246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49" name="Shape 149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50" name="Shape 150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51" name="Shape 151"/>
          <p:cNvSpPr/>
          <p:nvPr/>
        </p:nvSpPr>
        <p:spPr>
          <a:xfrm>
            <a:off y="228600" x="6802438"/>
            <a:ext cy="2039112" cx="2057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52" name="Shape 152"/>
          <p:cNvSpPr/>
          <p:nvPr/>
        </p:nvSpPr>
        <p:spPr>
          <a:xfrm>
            <a:off y="2377440" x="6802438"/>
            <a:ext cy="2039112" cx="205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53" name="Shape 153"/>
          <p:cNvSpPr txBox="1"/>
          <p:nvPr/>
        </p:nvSpPr>
        <p:spPr>
          <a:xfrm>
            <a:off y="4632792" x="327212"/>
            <a:ext cy="369332" cx="22056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2400" lang="en-US" i="0">
                <a:solidFill>
                  <a:srgbClr val="5884C5"/>
                </a:solidFill>
                <a:latin typeface="Rokkitt"/>
                <a:ea typeface="Rokkitt"/>
                <a:cs typeface="Rokkitt"/>
                <a:sym typeface="Rokkitt"/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 Pictures with Caption"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/>
        </p:nvSpPr>
        <p:spPr>
          <a:xfrm>
            <a:off y="228600" x="282573"/>
            <a:ext cy="6345238" cx="63871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56" name="Shape 156"/>
          <p:cNvSpPr txBox="1"/>
          <p:nvPr>
            <p:ph type="title"/>
          </p:nvPr>
        </p:nvSpPr>
        <p:spPr>
          <a:xfrm>
            <a:off y="2571750" x="380554"/>
            <a:ext cy="1162049" cx="618161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y="3733800" x="381093"/>
            <a:ext cy="2392363" cx="617956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Clr>
                <a:schemeClr val="lt1"/>
              </a:buClr>
              <a:buFont typeface="Rokkitt"/>
              <a:buNone/>
              <a:defRPr/>
            </a:lvl1pPr>
            <a:lvl2pPr rtl="0" indent="0" marL="457200">
              <a:spcBef>
                <a:spcPts val="0"/>
              </a:spcBef>
              <a:buFont typeface="Rokkitt"/>
              <a:buNone/>
              <a:defRPr/>
            </a:lvl2pPr>
            <a:lvl3pPr rtl="0" indent="0" marL="914400">
              <a:spcBef>
                <a:spcPts val="0"/>
              </a:spcBef>
              <a:buFont typeface="Rokkitt"/>
              <a:buNone/>
              <a:defRPr/>
            </a:lvl3pPr>
            <a:lvl4pPr rtl="0" indent="0" marL="1371600">
              <a:spcBef>
                <a:spcPts val="0"/>
              </a:spcBef>
              <a:buFont typeface="Rokkitt"/>
              <a:buNone/>
              <a:defRPr/>
            </a:lvl4pPr>
            <a:lvl5pPr rtl="0" indent="0" marL="1828800">
              <a:spcBef>
                <a:spcPts val="0"/>
              </a:spcBef>
              <a:buFont typeface="Rokkitt"/>
              <a:buNone/>
              <a:defRPr/>
            </a:lvl5pPr>
            <a:lvl6pPr rtl="0" indent="0" marL="2286000">
              <a:spcBef>
                <a:spcPts val="0"/>
              </a:spcBef>
              <a:buFont typeface="Rokkitt"/>
              <a:buNone/>
              <a:defRPr/>
            </a:lvl6pPr>
            <a:lvl7pPr rtl="0" indent="0" marL="2743200">
              <a:spcBef>
                <a:spcPts val="0"/>
              </a:spcBef>
              <a:buFont typeface="Rokkitt"/>
              <a:buNone/>
              <a:defRPr/>
            </a:lvl7pPr>
            <a:lvl8pPr rtl="0" indent="0" marL="3200400">
              <a:spcBef>
                <a:spcPts val="0"/>
              </a:spcBef>
              <a:buFont typeface="Rokkitt"/>
              <a:buNone/>
              <a:defRPr/>
            </a:lvl8pPr>
            <a:lvl9pPr rtl="0" indent="0" marL="3657600">
              <a:spcBef>
                <a:spcPts val="0"/>
              </a:spcBef>
              <a:buFont typeface="Rokkitt"/>
              <a:buNone/>
              <a:defRPr/>
            </a:lvl9pPr>
          </a:lstStyle>
          <a:p/>
        </p:txBody>
      </p:sp>
      <p:sp>
        <p:nvSpPr>
          <p:cNvPr id="158" name="Shape 158"/>
          <p:cNvSpPr txBox="1"/>
          <p:nvPr>
            <p:ph idx="10" type="dt"/>
          </p:nvPr>
        </p:nvSpPr>
        <p:spPr>
          <a:xfrm>
            <a:off y="6235607" x="5212262"/>
            <a:ext cy="365125" cx="134839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59" name="Shape 159"/>
          <p:cNvSpPr txBox="1"/>
          <p:nvPr>
            <p:ph idx="11" type="ftr"/>
          </p:nvPr>
        </p:nvSpPr>
        <p:spPr>
          <a:xfrm>
            <a:off y="6235607" x="381094"/>
            <a:ext cy="365125" cx="464810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60" name="Shape 160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61" name="Shape 161"/>
          <p:cNvSpPr txBox="1"/>
          <p:nvPr/>
        </p:nvSpPr>
        <p:spPr>
          <a:xfrm>
            <a:off y="174811" x="424891"/>
            <a:ext cy="830996" cx="41330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5400" lang="en-US" i="0">
                <a:solidFill>
                  <a:srgbClr val="5884C5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162" name="Shape 162"/>
          <p:cNvSpPr/>
          <p:nvPr/>
        </p:nvSpPr>
        <p:spPr>
          <a:xfrm>
            <a:off y="228600" x="6802438"/>
            <a:ext cy="2039112" cx="2057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63" name="Shape 163"/>
          <p:cNvSpPr/>
          <p:nvPr>
            <p:ph idx="2" type="pic"/>
          </p:nvPr>
        </p:nvSpPr>
        <p:spPr>
          <a:xfrm>
            <a:off y="2374940" x="6802438"/>
            <a:ext cy="2039112" cx="2057400"/>
          </a:xfrm>
          <a:prstGeom prst="rect">
            <a:avLst/>
          </a:prstGeom>
          <a:noFill/>
          <a:ln>
            <a:noFill/>
          </a:ln>
        </p:spPr>
      </p:sp>
      <p:sp>
        <p:nvSpPr>
          <p:cNvPr id="164" name="Shape 164"/>
          <p:cNvSpPr/>
          <p:nvPr>
            <p:ph idx="3" type="pic"/>
          </p:nvPr>
        </p:nvSpPr>
        <p:spPr>
          <a:xfrm>
            <a:off y="4535423" x="6802438"/>
            <a:ext cy="2039112" cx="2057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 Pictures with Caption"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/>
          <p:nvPr/>
        </p:nvSpPr>
        <p:spPr>
          <a:xfrm>
            <a:off y="228600" x="282575"/>
            <a:ext cy="6345238" cx="4235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67" name="Shape 167"/>
          <p:cNvSpPr txBox="1"/>
          <p:nvPr>
            <p:ph type="title"/>
          </p:nvPr>
        </p:nvSpPr>
        <p:spPr>
          <a:xfrm>
            <a:off y="2571750" x="380554"/>
            <a:ext cy="1162049" cx="401663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3733800" x="381093"/>
            <a:ext cy="2392363" cx="401530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Clr>
                <a:schemeClr val="lt1"/>
              </a:buClr>
              <a:buFont typeface="Rokkitt"/>
              <a:buNone/>
              <a:defRPr/>
            </a:lvl1pPr>
            <a:lvl2pPr rtl="0" indent="0" marL="457200">
              <a:spcBef>
                <a:spcPts val="0"/>
              </a:spcBef>
              <a:buFont typeface="Rokkitt"/>
              <a:buNone/>
              <a:defRPr/>
            </a:lvl2pPr>
            <a:lvl3pPr rtl="0" indent="0" marL="914400">
              <a:spcBef>
                <a:spcPts val="0"/>
              </a:spcBef>
              <a:buFont typeface="Rokkitt"/>
              <a:buNone/>
              <a:defRPr/>
            </a:lvl3pPr>
            <a:lvl4pPr rtl="0" indent="0" marL="1371600">
              <a:spcBef>
                <a:spcPts val="0"/>
              </a:spcBef>
              <a:buFont typeface="Rokkitt"/>
              <a:buNone/>
              <a:defRPr/>
            </a:lvl4pPr>
            <a:lvl5pPr rtl="0" indent="0" marL="1828800">
              <a:spcBef>
                <a:spcPts val="0"/>
              </a:spcBef>
              <a:buFont typeface="Rokkitt"/>
              <a:buNone/>
              <a:defRPr/>
            </a:lvl5pPr>
            <a:lvl6pPr rtl="0" indent="0" marL="2286000">
              <a:spcBef>
                <a:spcPts val="0"/>
              </a:spcBef>
              <a:buFont typeface="Rokkitt"/>
              <a:buNone/>
              <a:defRPr/>
            </a:lvl6pPr>
            <a:lvl7pPr rtl="0" indent="0" marL="2743200">
              <a:spcBef>
                <a:spcPts val="0"/>
              </a:spcBef>
              <a:buFont typeface="Rokkitt"/>
              <a:buNone/>
              <a:defRPr/>
            </a:lvl7pPr>
            <a:lvl8pPr rtl="0" indent="0" marL="3200400">
              <a:spcBef>
                <a:spcPts val="0"/>
              </a:spcBef>
              <a:buFont typeface="Rokkitt"/>
              <a:buNone/>
              <a:defRPr/>
            </a:lvl8pPr>
            <a:lvl9pPr rtl="0" indent="0" marL="3657600">
              <a:spcBef>
                <a:spcPts val="0"/>
              </a:spcBef>
              <a:buFont typeface="Rokkitt"/>
              <a:buNone/>
              <a:defRPr/>
            </a:lvl9pPr>
          </a:lstStyle>
          <a:p/>
        </p:txBody>
      </p:sp>
      <p:sp>
        <p:nvSpPr>
          <p:cNvPr id="169" name="Shape 169"/>
          <p:cNvSpPr txBox="1"/>
          <p:nvPr>
            <p:ph idx="10" type="dt"/>
          </p:nvPr>
        </p:nvSpPr>
        <p:spPr>
          <a:xfrm>
            <a:off y="6235607" x="3048000"/>
            <a:ext cy="365125" cx="134839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70" name="Shape 170"/>
          <p:cNvSpPr txBox="1"/>
          <p:nvPr>
            <p:ph idx="11" type="ftr"/>
          </p:nvPr>
        </p:nvSpPr>
        <p:spPr>
          <a:xfrm>
            <a:off y="6235607" x="381094"/>
            <a:ext cy="365125" cx="259070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71" name="Shape 171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72" name="Shape 172"/>
          <p:cNvSpPr txBox="1"/>
          <p:nvPr/>
        </p:nvSpPr>
        <p:spPr>
          <a:xfrm>
            <a:off y="174811" x="424891"/>
            <a:ext cy="830996" cx="41330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5400" lang="en-US" i="0">
                <a:solidFill>
                  <a:srgbClr val="5884C5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173" name="Shape 173"/>
          <p:cNvSpPr/>
          <p:nvPr/>
        </p:nvSpPr>
        <p:spPr>
          <a:xfrm>
            <a:off y="228600" x="6802438"/>
            <a:ext cy="2039112" cx="2057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y="4534726" x="4624387"/>
            <a:ext cy="2039112" cx="2057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75" name="Shape 175"/>
          <p:cNvSpPr/>
          <p:nvPr>
            <p:ph idx="2" type="pic"/>
          </p:nvPr>
        </p:nvSpPr>
        <p:spPr>
          <a:xfrm>
            <a:off y="228600" x="4624387"/>
            <a:ext cy="2039112" cx="2057400"/>
          </a:xfrm>
          <a:prstGeom prst="rect">
            <a:avLst/>
          </a:prstGeom>
          <a:noFill/>
          <a:ln>
            <a:noFill/>
          </a:ln>
        </p:spPr>
      </p:sp>
      <p:sp>
        <p:nvSpPr>
          <p:cNvPr id="176" name="Shape 176"/>
          <p:cNvSpPr/>
          <p:nvPr>
            <p:ph idx="3" type="pic"/>
          </p:nvPr>
        </p:nvSpPr>
        <p:spPr>
          <a:xfrm>
            <a:off y="2381663" x="4624387"/>
            <a:ext cy="2039112" cx="2057400"/>
          </a:xfrm>
          <a:prstGeom prst="rect">
            <a:avLst/>
          </a:prstGeom>
          <a:noFill/>
          <a:ln>
            <a:noFill/>
          </a:ln>
        </p:spPr>
      </p:sp>
      <p:sp>
        <p:nvSpPr>
          <p:cNvPr id="177" name="Shape 177"/>
          <p:cNvSpPr/>
          <p:nvPr>
            <p:ph idx="4" type="pic"/>
          </p:nvPr>
        </p:nvSpPr>
        <p:spPr>
          <a:xfrm>
            <a:off y="2381661" x="6803135"/>
            <a:ext cy="4187952" cx="2057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 Pictures with Caption, Alt."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/>
          <p:nvPr/>
        </p:nvSpPr>
        <p:spPr>
          <a:xfrm>
            <a:off y="282572" x="8166846"/>
            <a:ext cy="302217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80" name="Shape 180"/>
          <p:cNvSpPr txBox="1"/>
          <p:nvPr>
            <p:ph type="title"/>
          </p:nvPr>
        </p:nvSpPr>
        <p:spPr>
          <a:xfrm>
            <a:off y="3124200" x="4953000"/>
            <a:ext cy="871538" cx="31089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1" name="Shape 181"/>
          <p:cNvSpPr/>
          <p:nvPr>
            <p:ph idx="2" type="pic"/>
          </p:nvPr>
        </p:nvSpPr>
        <p:spPr>
          <a:xfrm>
            <a:off y="2365248" x="277905"/>
            <a:ext cy="4187952" cx="4240118"/>
          </a:xfrm>
          <a:prstGeom prst="rect">
            <a:avLst/>
          </a:prstGeom>
          <a:noFill/>
          <a:ln>
            <a:noFill/>
          </a:ln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y="3995737" x="4953000"/>
            <a:ext cy="2147887" cx="31089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Rokkitt"/>
              <a:buNone/>
              <a:defRPr/>
            </a:lvl1pPr>
            <a:lvl2pPr rtl="0" indent="0" marL="457200">
              <a:spcBef>
                <a:spcPts val="0"/>
              </a:spcBef>
              <a:buFont typeface="Rokkitt"/>
              <a:buNone/>
              <a:defRPr/>
            </a:lvl2pPr>
            <a:lvl3pPr rtl="0" indent="0" marL="914400">
              <a:spcBef>
                <a:spcPts val="0"/>
              </a:spcBef>
              <a:buFont typeface="Rokkitt"/>
              <a:buNone/>
              <a:defRPr/>
            </a:lvl3pPr>
            <a:lvl4pPr rtl="0" indent="0" marL="1371600">
              <a:spcBef>
                <a:spcPts val="0"/>
              </a:spcBef>
              <a:buFont typeface="Rokkitt"/>
              <a:buNone/>
              <a:defRPr/>
            </a:lvl4pPr>
            <a:lvl5pPr rtl="0" indent="0" marL="1828800">
              <a:spcBef>
                <a:spcPts val="0"/>
              </a:spcBef>
              <a:buFont typeface="Rokkitt"/>
              <a:buNone/>
              <a:defRPr/>
            </a:lvl5pPr>
            <a:lvl6pPr rtl="0" indent="0" marL="2286000">
              <a:spcBef>
                <a:spcPts val="0"/>
              </a:spcBef>
              <a:buFont typeface="Rokkitt"/>
              <a:buNone/>
              <a:defRPr/>
            </a:lvl6pPr>
            <a:lvl7pPr rtl="0" indent="0" marL="2743200">
              <a:spcBef>
                <a:spcPts val="0"/>
              </a:spcBef>
              <a:buFont typeface="Rokkitt"/>
              <a:buNone/>
              <a:defRPr/>
            </a:lvl7pPr>
            <a:lvl8pPr rtl="0" indent="0" marL="3200400">
              <a:spcBef>
                <a:spcPts val="0"/>
              </a:spcBef>
              <a:buFont typeface="Rokkitt"/>
              <a:buNone/>
              <a:defRPr/>
            </a:lvl8pPr>
            <a:lvl9pPr rtl="0" indent="0" marL="3657600">
              <a:spcBef>
                <a:spcPts val="0"/>
              </a:spcBef>
              <a:buFont typeface="Rokkitt"/>
              <a:buNone/>
              <a:defRPr/>
            </a:lvl9pPr>
          </a:lstStyle>
          <a:p/>
        </p:txBody>
      </p:sp>
      <p:sp>
        <p:nvSpPr>
          <p:cNvPr id="183" name="Shape 183"/>
          <p:cNvSpPr txBox="1"/>
          <p:nvPr>
            <p:ph idx="10" type="dt"/>
          </p:nvPr>
        </p:nvSpPr>
        <p:spPr>
          <a:xfrm>
            <a:off y="6423585" x="7391399"/>
            <a:ext cy="365125" cx="153744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84" name="Shape 184"/>
          <p:cNvSpPr txBox="1"/>
          <p:nvPr>
            <p:ph idx="11" type="ftr"/>
          </p:nvPr>
        </p:nvSpPr>
        <p:spPr>
          <a:xfrm>
            <a:off y="6423585" x="4191000"/>
            <a:ext cy="365125" cx="300513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85" name="Shape 185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86" name="Shape 186"/>
          <p:cNvSpPr txBox="1"/>
          <p:nvPr/>
        </p:nvSpPr>
        <p:spPr>
          <a:xfrm>
            <a:off y="3370730" x="4750360"/>
            <a:ext cy="369332" cx="22056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2400" lang="en-US" i="0">
                <a:solidFill>
                  <a:srgbClr val="5884C5"/>
                </a:solidFill>
                <a:latin typeface="Rokkitt"/>
                <a:ea typeface="Rokkitt"/>
                <a:cs typeface="Rokkitt"/>
                <a:sym typeface="Rokkitt"/>
              </a:rPr>
              <a:t>+ </a:t>
            </a:r>
          </a:p>
        </p:txBody>
      </p:sp>
      <p:sp>
        <p:nvSpPr>
          <p:cNvPr id="187" name="Shape 187"/>
          <p:cNvSpPr/>
          <p:nvPr>
            <p:ph idx="3" type="pic"/>
          </p:nvPr>
        </p:nvSpPr>
        <p:spPr>
          <a:xfrm>
            <a:off y="228600" x="277905"/>
            <a:ext cy="2039112" cx="2057400"/>
          </a:xfrm>
          <a:prstGeom prst="rect">
            <a:avLst/>
          </a:prstGeom>
          <a:noFill/>
          <a:ln>
            <a:noFill/>
          </a:ln>
        </p:spPr>
      </p:sp>
      <p:sp>
        <p:nvSpPr>
          <p:cNvPr id="188" name="Shape 188"/>
          <p:cNvSpPr/>
          <p:nvPr>
            <p:ph idx="4" type="pic"/>
          </p:nvPr>
        </p:nvSpPr>
        <p:spPr>
          <a:xfrm>
            <a:off y="228600" x="2460625"/>
            <a:ext cy="2039112" cx="2057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Vertical Text"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0" name="Shape 190"/>
          <p:cNvSpPr/>
          <p:nvPr/>
        </p:nvSpPr>
        <p:spPr>
          <a:xfrm>
            <a:off y="282573" x="8166846"/>
            <a:ext cy="1600199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91" name="Shape 191"/>
          <p:cNvSpPr txBox="1"/>
          <p:nvPr/>
        </p:nvSpPr>
        <p:spPr>
          <a:xfrm>
            <a:off y="228600" x="223185"/>
            <a:ext cy="553997" cx="260908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n-US" i="0">
                <a:solidFill>
                  <a:srgbClr val="5884C5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192" name="Shape 192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Rokkit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 rot="5400000">
            <a:off y="275525" x="2204148"/>
            <a:ext cy="7556312" cx="414496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3350" marL="228600">
              <a:spcBef>
                <a:spcPts val="2000"/>
              </a:spcBef>
              <a:buClr>
                <a:schemeClr val="accent1"/>
              </a:buClr>
              <a:buFont typeface="Noto Symbol"/>
              <a:buChar char="■"/>
              <a:defRPr/>
            </a:lvl1pPr>
            <a:lvl2pPr algn="l" rtl="0" indent="-142875" marL="457200">
              <a:spcBef>
                <a:spcPts val="600"/>
              </a:spcBef>
              <a:buClr>
                <a:srgbClr val="5884C5"/>
              </a:buClr>
              <a:buFont typeface="Noto Symbol"/>
              <a:buChar char="■"/>
              <a:defRPr/>
            </a:lvl2pPr>
            <a:lvl3pPr algn="l" rtl="0" indent="-142875" marL="685800">
              <a:spcBef>
                <a:spcPts val="600"/>
              </a:spcBef>
              <a:buClr>
                <a:schemeClr val="accent1"/>
              </a:buClr>
              <a:buFont typeface="Noto Symbol"/>
              <a:buChar char="■"/>
              <a:defRPr/>
            </a:lvl3pPr>
            <a:lvl4pPr algn="l" rtl="0" indent="-142875" marL="914400">
              <a:spcBef>
                <a:spcPts val="600"/>
              </a:spcBef>
              <a:buClr>
                <a:srgbClr val="5884C5"/>
              </a:buClr>
              <a:buFont typeface="Noto Symbol"/>
              <a:buChar char="■"/>
              <a:defRPr/>
            </a:lvl4pPr>
            <a:lvl5pPr algn="l" rtl="0" indent="-142875" marL="1143000">
              <a:spcBef>
                <a:spcPts val="600"/>
              </a:spcBef>
              <a:buClr>
                <a:schemeClr val="accent1"/>
              </a:buClr>
              <a:buFont typeface="Noto Symbol"/>
              <a:buChar char="■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94" name="Shape 194"/>
          <p:cNvSpPr txBox="1"/>
          <p:nvPr>
            <p:ph idx="10" type="dt"/>
          </p:nvPr>
        </p:nvSpPr>
        <p:spPr>
          <a:xfrm>
            <a:off y="6423585" x="6795246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95" name="Shape 195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96" name="Shape 196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/>
        </p:nvSpPr>
        <p:spPr>
          <a:xfrm>
            <a:off y="282573" x="8210550"/>
            <a:ext cy="1600199" cx="6420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Rokkit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1981200" x="498474"/>
            <a:ext cy="4144963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3350" marL="228600">
              <a:spcBef>
                <a:spcPts val="2000"/>
              </a:spcBef>
              <a:buClr>
                <a:schemeClr val="accent1"/>
              </a:buClr>
              <a:buFont typeface="Noto Symbol"/>
              <a:buChar char="■"/>
              <a:defRPr/>
            </a:lvl1pPr>
            <a:lvl2pPr algn="l" rtl="0" indent="-142875" marL="457200">
              <a:spcBef>
                <a:spcPts val="600"/>
              </a:spcBef>
              <a:buClr>
                <a:srgbClr val="5884C5"/>
              </a:buClr>
              <a:buFont typeface="Noto Symbol"/>
              <a:buChar char="■"/>
              <a:defRPr/>
            </a:lvl2pPr>
            <a:lvl3pPr algn="l" rtl="0" indent="-142875" marL="685800">
              <a:spcBef>
                <a:spcPts val="600"/>
              </a:spcBef>
              <a:buClr>
                <a:schemeClr val="accent1"/>
              </a:buClr>
              <a:buFont typeface="Noto Symbol"/>
              <a:buChar char="■"/>
              <a:defRPr/>
            </a:lvl3pPr>
            <a:lvl4pPr algn="l" rtl="0" indent="-142875" marL="914400">
              <a:spcBef>
                <a:spcPts val="600"/>
              </a:spcBef>
              <a:buClr>
                <a:srgbClr val="5884C5"/>
              </a:buClr>
              <a:buFont typeface="Noto Symbol"/>
              <a:buChar char="■"/>
              <a:defRPr/>
            </a:lvl4pPr>
            <a:lvl5pPr algn="l" rtl="0" indent="-142875" marL="1143000">
              <a:spcBef>
                <a:spcPts val="600"/>
              </a:spcBef>
              <a:buClr>
                <a:schemeClr val="accent1"/>
              </a:buClr>
              <a:buFont typeface="Noto Symbol"/>
              <a:buChar char="■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y="6423585" x="6795246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/>
        </p:nvSpPr>
        <p:spPr>
          <a:xfrm>
            <a:off y="228600" x="223185"/>
            <a:ext cy="553997" cx="260908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n-US" i="0">
                <a:solidFill>
                  <a:srgbClr val="5884C5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33" name="Shape 33"/>
          <p:cNvSpPr/>
          <p:nvPr/>
        </p:nvSpPr>
        <p:spPr>
          <a:xfrm>
            <a:off y="282573" x="8068235"/>
            <a:ext cy="1600199" cx="91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Vertical Title and Text">
    <p:spTree>
      <p:nvGrpSpPr>
        <p:cNvPr id="197" name="Shape 1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8" name="Shape 198"/>
          <p:cNvSpPr/>
          <p:nvPr/>
        </p:nvSpPr>
        <p:spPr>
          <a:xfrm>
            <a:off y="282572" x="8166846"/>
            <a:ext cy="302217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199" name="Shape 199"/>
          <p:cNvSpPr txBox="1"/>
          <p:nvPr>
            <p:ph type="title"/>
          </p:nvPr>
        </p:nvSpPr>
        <p:spPr>
          <a:xfrm rot="5400000">
            <a:off y="3199793" x="5750719"/>
            <a:ext cy="681318" cx="517142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Rokkit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 rot="5400000">
            <a:off y="122190" x="1293765"/>
            <a:ext cy="6858000" cx="518486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3350" marL="228600">
              <a:spcBef>
                <a:spcPts val="2000"/>
              </a:spcBef>
              <a:buClr>
                <a:schemeClr val="accent1"/>
              </a:buClr>
              <a:buFont typeface="Noto Symbol"/>
              <a:buChar char="■"/>
              <a:defRPr/>
            </a:lvl1pPr>
            <a:lvl2pPr algn="l" rtl="0" indent="-142875" marL="457200">
              <a:spcBef>
                <a:spcPts val="600"/>
              </a:spcBef>
              <a:buClr>
                <a:srgbClr val="5884C5"/>
              </a:buClr>
              <a:buFont typeface="Noto Symbol"/>
              <a:buChar char="■"/>
              <a:defRPr/>
            </a:lvl2pPr>
            <a:lvl3pPr algn="l" rtl="0" indent="-142875" marL="685800">
              <a:spcBef>
                <a:spcPts val="600"/>
              </a:spcBef>
              <a:buClr>
                <a:schemeClr val="accent1"/>
              </a:buClr>
              <a:buFont typeface="Noto Symbol"/>
              <a:buChar char="■"/>
              <a:defRPr/>
            </a:lvl3pPr>
            <a:lvl4pPr algn="l" rtl="0" indent="-142875" marL="914400">
              <a:spcBef>
                <a:spcPts val="600"/>
              </a:spcBef>
              <a:buClr>
                <a:srgbClr val="5884C5"/>
              </a:buClr>
              <a:buFont typeface="Noto Symbol"/>
              <a:buChar char="■"/>
              <a:defRPr/>
            </a:lvl4pPr>
            <a:lvl5pPr algn="l" rtl="0" indent="-142875" marL="1143000">
              <a:spcBef>
                <a:spcPts val="600"/>
              </a:spcBef>
              <a:buClr>
                <a:schemeClr val="accent1"/>
              </a:buClr>
              <a:buFont typeface="Noto Symbol"/>
              <a:buChar char="■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01" name="Shape 201"/>
          <p:cNvSpPr txBox="1"/>
          <p:nvPr>
            <p:ph idx="10" type="dt"/>
          </p:nvPr>
        </p:nvSpPr>
        <p:spPr>
          <a:xfrm>
            <a:off y="6423585" x="6795246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02" name="Shape 202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03" name="Shape 203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04" name="Shape 204"/>
          <p:cNvSpPr txBox="1"/>
          <p:nvPr/>
        </p:nvSpPr>
        <p:spPr>
          <a:xfrm rot="-5400000">
            <a:off y="561667" x="8593110"/>
            <a:ext cy="553997" cx="260908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n-US" i="0">
                <a:solidFill>
                  <a:srgbClr val="5884C5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, Alt."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/>
        </p:nvSpPr>
        <p:spPr>
          <a:xfrm>
            <a:off y="282573" x="8166846"/>
            <a:ext cy="1600199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y="134470" x="498474"/>
            <a:ext cy="995082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Rokkit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981200" x="498474"/>
            <a:ext cy="4144963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3350" marL="228600">
              <a:spcBef>
                <a:spcPts val="2000"/>
              </a:spcBef>
              <a:buClr>
                <a:schemeClr val="accent1"/>
              </a:buClr>
              <a:buFont typeface="Noto Symbol"/>
              <a:buChar char="■"/>
              <a:defRPr/>
            </a:lvl1pPr>
            <a:lvl2pPr algn="l" rtl="0" indent="-142875" marL="457200">
              <a:spcBef>
                <a:spcPts val="600"/>
              </a:spcBef>
              <a:buClr>
                <a:srgbClr val="5884C5"/>
              </a:buClr>
              <a:buFont typeface="Noto Symbol"/>
              <a:buChar char="■"/>
              <a:defRPr/>
            </a:lvl2pPr>
            <a:lvl3pPr algn="l" rtl="0" indent="-142875" marL="685800">
              <a:spcBef>
                <a:spcPts val="600"/>
              </a:spcBef>
              <a:buClr>
                <a:schemeClr val="accent1"/>
              </a:buClr>
              <a:buFont typeface="Noto Symbol"/>
              <a:buChar char="■"/>
              <a:defRPr/>
            </a:lvl3pPr>
            <a:lvl4pPr algn="l" rtl="0" indent="-142875" marL="914400">
              <a:spcBef>
                <a:spcPts val="600"/>
              </a:spcBef>
              <a:buClr>
                <a:srgbClr val="5884C5"/>
              </a:buClr>
              <a:buFont typeface="Noto Symbol"/>
              <a:buChar char="■"/>
              <a:defRPr/>
            </a:lvl4pPr>
            <a:lvl5pPr algn="l" rtl="0" indent="-142875" marL="1143000">
              <a:spcBef>
                <a:spcPts val="600"/>
              </a:spcBef>
              <a:buClr>
                <a:schemeClr val="accent1"/>
              </a:buClr>
              <a:buFont typeface="Noto Symbol"/>
              <a:buChar char="■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y="6423585" x="6795246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/>
        </p:nvSpPr>
        <p:spPr>
          <a:xfrm>
            <a:off y="228600" x="223185"/>
            <a:ext cy="553997" cx="260908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n-US" i="0">
                <a:solidFill>
                  <a:srgbClr val="5884C5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y="1129553" x="498518"/>
            <a:ext cy="774700" cx="75589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Clr>
                <a:schemeClr val="accent3"/>
              </a:buClr>
              <a:buFont typeface="Rokkitt"/>
              <a:buNone/>
              <a:defRPr/>
            </a:lvl1pPr>
            <a:lvl2pPr rtl="0" indent="0" marL="457200">
              <a:spcBef>
                <a:spcPts val="0"/>
              </a:spcBef>
              <a:buFont typeface="Rokkitt"/>
              <a:buNone/>
              <a:defRPr/>
            </a:lvl2pPr>
            <a:lvl3pPr rtl="0" indent="0" marL="914400">
              <a:spcBef>
                <a:spcPts val="0"/>
              </a:spcBef>
              <a:buFont typeface="Rokkitt"/>
              <a:buNone/>
              <a:defRPr/>
            </a:lvl3pPr>
            <a:lvl4pPr rtl="0" indent="0" marL="1371600">
              <a:spcBef>
                <a:spcPts val="0"/>
              </a:spcBef>
              <a:buFont typeface="Rokkitt"/>
              <a:buNone/>
              <a:defRPr/>
            </a:lvl4pPr>
            <a:lvl5pPr rtl="0" indent="0" marL="1828800">
              <a:spcBef>
                <a:spcPts val="0"/>
              </a:spcBef>
              <a:buFont typeface="Rokkitt"/>
              <a:buNone/>
              <a:defRPr/>
            </a:lvl5pPr>
            <a:lvl6pPr rtl="0" indent="0" marL="2286000">
              <a:spcBef>
                <a:spcPts val="0"/>
              </a:spcBef>
              <a:buFont typeface="Rokkitt"/>
              <a:buNone/>
              <a:defRPr/>
            </a:lvl6pPr>
            <a:lvl7pPr rtl="0" indent="0" marL="2743200">
              <a:spcBef>
                <a:spcPts val="0"/>
              </a:spcBef>
              <a:buFont typeface="Rokkitt"/>
              <a:buNone/>
              <a:defRPr/>
            </a:lvl7pPr>
            <a:lvl8pPr rtl="0" indent="0" marL="3200400">
              <a:spcBef>
                <a:spcPts val="0"/>
              </a:spcBef>
              <a:buFont typeface="Rokkitt"/>
              <a:buNone/>
              <a:defRPr/>
            </a:lvl8pPr>
            <a:lvl9pPr rtl="0" indent="0" marL="3657600">
              <a:spcBef>
                <a:spcPts val="0"/>
              </a:spcBef>
              <a:buFont typeface="Rokkitt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with 2 Pictures"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ctrTitle"/>
          </p:nvPr>
        </p:nvSpPr>
        <p:spPr>
          <a:xfrm>
            <a:off y="4624667" x="4800600"/>
            <a:ext cy="933450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buClr>
                <a:schemeClr val="accent1"/>
              </a:buClr>
              <a:buFont typeface="Rokkitt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y="5562598" x="4800600"/>
            <a:ext cy="748552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300"/>
              </a:spcBef>
              <a:buClr>
                <a:schemeClr val="accent1"/>
              </a:buClr>
              <a:buFont typeface="Noto Symbol"/>
              <a:buNone/>
              <a:defRPr/>
            </a:lvl1pPr>
            <a:lvl2pPr algn="ctr" rtl="0" marR="0" indent="0" marL="457200">
              <a:spcBef>
                <a:spcPts val="600"/>
              </a:spcBef>
              <a:buClr>
                <a:srgbClr val="5884C5"/>
              </a:buClr>
              <a:buFont typeface="Noto Symbol"/>
              <a:buNone/>
              <a:defRPr/>
            </a:lvl2pPr>
            <a:lvl3pPr algn="ctr" rtl="0" marR="0" indent="0" marL="914400">
              <a:spcBef>
                <a:spcPts val="600"/>
              </a:spcBef>
              <a:buClr>
                <a:schemeClr val="accent1"/>
              </a:buClr>
              <a:buFont typeface="Noto Symbol"/>
              <a:buNone/>
              <a:defRPr/>
            </a:lvl3pPr>
            <a:lvl4pPr algn="ctr" rtl="0" marR="0" indent="0" marL="1371600">
              <a:spcBef>
                <a:spcPts val="600"/>
              </a:spcBef>
              <a:buClr>
                <a:srgbClr val="5884C5"/>
              </a:buClr>
              <a:buFont typeface="Noto Symbol"/>
              <a:buNone/>
              <a:defRPr/>
            </a:lvl4pPr>
            <a:lvl5pPr algn="ctr" rtl="0" marR="0" indent="0" marL="1828800">
              <a:spcBef>
                <a:spcPts val="600"/>
              </a:spcBef>
              <a:buClr>
                <a:schemeClr val="accent1"/>
              </a:buClr>
              <a:buFont typeface="Noto Symbol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y="6425639" x="4800600"/>
            <a:ext cy="365125" cx="123264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y="6425639" x="6311153"/>
            <a:ext cy="365125" cx="26176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/>
          <p:nvPr/>
        </p:nvSpPr>
        <p:spPr>
          <a:xfrm>
            <a:off y="228600" x="282575"/>
            <a:ext cy="4187952" cx="4235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49" name="Shape 49"/>
          <p:cNvSpPr/>
          <p:nvPr/>
        </p:nvSpPr>
        <p:spPr>
          <a:xfrm>
            <a:off y="228600" x="6802438"/>
            <a:ext cy="2039112" cx="2057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50" name="Shape 50"/>
          <p:cNvSpPr/>
          <p:nvPr/>
        </p:nvSpPr>
        <p:spPr>
          <a:xfrm>
            <a:off y="2377440" x="4624387"/>
            <a:ext cy="2039112" cx="2057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51" name="Shape 51"/>
          <p:cNvSpPr/>
          <p:nvPr>
            <p:ph idx="2" type="pic"/>
          </p:nvPr>
        </p:nvSpPr>
        <p:spPr>
          <a:xfrm>
            <a:off y="228600" x="4624387"/>
            <a:ext cy="2039112" cx="20574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Shape 52"/>
          <p:cNvSpPr/>
          <p:nvPr>
            <p:ph idx="3" type="pic"/>
          </p:nvPr>
        </p:nvSpPr>
        <p:spPr>
          <a:xfrm>
            <a:off y="2377440" x="6802438"/>
            <a:ext cy="2039112" cx="2057400"/>
          </a:xfrm>
          <a:prstGeom prst="rect">
            <a:avLst/>
          </a:prstGeom>
          <a:noFill/>
          <a:ln>
            <a:noFill/>
          </a:ln>
        </p:spPr>
      </p:sp>
      <p:sp>
        <p:nvSpPr>
          <p:cNvPr id="53" name="Shape 53"/>
          <p:cNvSpPr txBox="1"/>
          <p:nvPr>
            <p:ph idx="4" type="body"/>
          </p:nvPr>
        </p:nvSpPr>
        <p:spPr>
          <a:xfrm>
            <a:off y="1779493" x="857250"/>
            <a:ext cy="2040904" cx="3086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0" marL="0">
              <a:spcBef>
                <a:spcPts val="0"/>
              </a:spcBef>
              <a:buClr>
                <a:schemeClr val="lt1"/>
              </a:buClr>
              <a:buFont typeface="Rokkit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/>
        </p:nvSpPr>
        <p:spPr>
          <a:xfrm>
            <a:off y="174811" x="424891"/>
            <a:ext cy="830996" cx="413309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5400" lang="en-US" i="0">
                <a:solidFill>
                  <a:srgbClr val="5884C5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/>
        </p:nvSpPr>
        <p:spPr>
          <a:xfrm>
            <a:off y="228600" x="658906"/>
            <a:ext cy="6345238" cx="82009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y="3124200" x="2286000"/>
            <a:ext cy="1362075" cx="5638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495800" x="2286000"/>
            <a:ext cy="1500187" cx="5638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300"/>
              </a:spcBef>
              <a:buClr>
                <a:schemeClr val="lt1"/>
              </a:buClr>
              <a:buFont typeface="Rokkitt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Rokkitt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Rokkitt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Rokkitt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Rokkitt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Rokkitt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Rokkitt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Rokkitt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Rokkitt"/>
              <a:buNone/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y="6248773" x="658906"/>
            <a:ext cy="365125" cx="14746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y="6248773" x="2286000"/>
            <a:ext cy="365125" cx="5638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y="6248773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/>
        </p:nvSpPr>
        <p:spPr>
          <a:xfrm>
            <a:off y="3110753" x="2003611"/>
            <a:ext cy="615553" cx="260908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4000" lang="en-US" i="0">
                <a:solidFill>
                  <a:srgbClr val="5884C5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63" name="Shape 63"/>
          <p:cNvSpPr/>
          <p:nvPr/>
        </p:nvSpPr>
        <p:spPr>
          <a:xfrm>
            <a:off y="228600" x="285750"/>
            <a:ext cy="6345238" cx="2127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Content"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/>
        </p:nvSpPr>
        <p:spPr>
          <a:xfrm>
            <a:off y="282573" x="8210550"/>
            <a:ext cy="1600199" cx="6420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66" name="Shape 66"/>
          <p:cNvSpPr/>
          <p:nvPr/>
        </p:nvSpPr>
        <p:spPr>
          <a:xfrm>
            <a:off y="282573" x="8068235"/>
            <a:ext cy="1600199" cx="91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67" name="Shape 67"/>
          <p:cNvSpPr txBox="1"/>
          <p:nvPr/>
        </p:nvSpPr>
        <p:spPr>
          <a:xfrm>
            <a:off y="228600" x="223185"/>
            <a:ext cy="553997" cx="260908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n-US" i="0">
                <a:solidFill>
                  <a:srgbClr val="5884C5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Rokkit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985963" x="498518"/>
            <a:ext cy="4140199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2" type="body"/>
          </p:nvPr>
        </p:nvSpPr>
        <p:spPr>
          <a:xfrm>
            <a:off y="1985963" x="4399878"/>
            <a:ext cy="4140199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y="6423585" x="6795246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omparison"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/>
        </p:nvSpPr>
        <p:spPr>
          <a:xfrm>
            <a:off y="282573" x="8166846"/>
            <a:ext cy="1600199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76" name="Shape 76"/>
          <p:cNvSpPr txBox="1"/>
          <p:nvPr/>
        </p:nvSpPr>
        <p:spPr>
          <a:xfrm>
            <a:off y="228600" x="223185"/>
            <a:ext cy="553997" cx="260908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n-US" i="0">
                <a:solidFill>
                  <a:srgbClr val="5884C5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77" name="Shape 77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2447365" x="497541"/>
            <a:ext cy="3678797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2" type="body"/>
          </p:nvPr>
        </p:nvSpPr>
        <p:spPr>
          <a:xfrm>
            <a:off y="2447365" x="4399878"/>
            <a:ext cy="3678797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y="6423585" x="6795246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3" type="body"/>
          </p:nvPr>
        </p:nvSpPr>
        <p:spPr>
          <a:xfrm>
            <a:off y="2070847" x="497541"/>
            <a:ext cy="322728" cx="3657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91425" rIns="91425" lIns="91425" tIns="91425" anchor="ctr" anchorCtr="0"/>
          <a:lstStyle>
            <a:lvl1pPr algn="ctr" rtl="0" indent="0" marL="0">
              <a:spcBef>
                <a:spcPts val="0"/>
              </a:spcBef>
              <a:buClr>
                <a:schemeClr val="lt1"/>
              </a:buClr>
              <a:buFont typeface="Rokkitt"/>
              <a:buNone/>
              <a:defRPr/>
            </a:lvl1pPr>
            <a:lvl2pPr rtl="0" indent="0" marL="457200">
              <a:spcBef>
                <a:spcPts val="0"/>
              </a:spcBef>
              <a:buFont typeface="Rokkitt"/>
              <a:buNone/>
              <a:defRPr/>
            </a:lvl2pPr>
            <a:lvl3pPr rtl="0" indent="0" marL="914400">
              <a:spcBef>
                <a:spcPts val="0"/>
              </a:spcBef>
              <a:buFont typeface="Rokkitt"/>
              <a:buNone/>
              <a:defRPr/>
            </a:lvl3pPr>
            <a:lvl4pPr rtl="0" indent="0" marL="1371600">
              <a:spcBef>
                <a:spcPts val="0"/>
              </a:spcBef>
              <a:buFont typeface="Rokkitt"/>
              <a:buNone/>
              <a:defRPr/>
            </a:lvl4pPr>
            <a:lvl5pPr rtl="0" indent="0" marL="1828800">
              <a:spcBef>
                <a:spcPts val="0"/>
              </a:spcBef>
              <a:buFont typeface="Rokkitt"/>
              <a:buNone/>
              <a:defRPr/>
            </a:lvl5pPr>
            <a:lvl6pPr rtl="0" indent="0" marL="2286000">
              <a:spcBef>
                <a:spcPts val="0"/>
              </a:spcBef>
              <a:buFont typeface="Rokkitt"/>
              <a:buNone/>
              <a:defRPr/>
            </a:lvl6pPr>
            <a:lvl7pPr rtl="0" indent="0" marL="2743200">
              <a:spcBef>
                <a:spcPts val="0"/>
              </a:spcBef>
              <a:buFont typeface="Rokkitt"/>
              <a:buNone/>
              <a:defRPr/>
            </a:lvl7pPr>
            <a:lvl8pPr rtl="0" indent="0" marL="3200400">
              <a:spcBef>
                <a:spcPts val="0"/>
              </a:spcBef>
              <a:buFont typeface="Rokkitt"/>
              <a:buNone/>
              <a:defRPr/>
            </a:lvl8pPr>
            <a:lvl9pPr rtl="0" indent="0" marL="3657600">
              <a:spcBef>
                <a:spcPts val="0"/>
              </a:spcBef>
              <a:buFont typeface="Rokkitt"/>
              <a:buNone/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4" type="body"/>
          </p:nvPr>
        </p:nvSpPr>
        <p:spPr>
          <a:xfrm>
            <a:off y="2070847" x="4399878"/>
            <a:ext cy="322728" cx="3657600"/>
          </a:xfrm>
          <a:prstGeom prst="rect">
            <a:avLst/>
          </a:prstGeom>
          <a:solidFill>
            <a:srgbClr val="A2A2C1"/>
          </a:solidFill>
          <a:ln>
            <a:noFill/>
          </a:ln>
        </p:spPr>
        <p:txBody>
          <a:bodyPr bIns="91425" rIns="91425" lIns="91425" tIns="91425" anchor="ctr" anchorCtr="0"/>
          <a:lstStyle>
            <a:lvl1pPr algn="ctr" rtl="0" indent="0" marL="0">
              <a:spcBef>
                <a:spcPts val="0"/>
              </a:spcBef>
              <a:buClr>
                <a:schemeClr val="lt1"/>
              </a:buClr>
              <a:buFont typeface="Rokkitt"/>
              <a:buNone/>
              <a:defRPr/>
            </a:lvl1pPr>
            <a:lvl2pPr rtl="0" indent="0" marL="457200">
              <a:spcBef>
                <a:spcPts val="0"/>
              </a:spcBef>
              <a:buFont typeface="Rokkitt"/>
              <a:buNone/>
              <a:defRPr/>
            </a:lvl2pPr>
            <a:lvl3pPr rtl="0" indent="0" marL="914400">
              <a:spcBef>
                <a:spcPts val="0"/>
              </a:spcBef>
              <a:buFont typeface="Rokkitt"/>
              <a:buNone/>
              <a:defRPr/>
            </a:lvl3pPr>
            <a:lvl4pPr rtl="0" indent="0" marL="1371600">
              <a:spcBef>
                <a:spcPts val="0"/>
              </a:spcBef>
              <a:buFont typeface="Rokkitt"/>
              <a:buNone/>
              <a:defRPr/>
            </a:lvl4pPr>
            <a:lvl5pPr rtl="0" indent="0" marL="1828800">
              <a:spcBef>
                <a:spcPts val="0"/>
              </a:spcBef>
              <a:buFont typeface="Rokkitt"/>
              <a:buNone/>
              <a:defRPr/>
            </a:lvl5pPr>
            <a:lvl6pPr rtl="0" indent="0" marL="2286000">
              <a:spcBef>
                <a:spcPts val="0"/>
              </a:spcBef>
              <a:buFont typeface="Rokkitt"/>
              <a:buNone/>
              <a:defRPr/>
            </a:lvl6pPr>
            <a:lvl7pPr rtl="0" indent="0" marL="2743200">
              <a:spcBef>
                <a:spcPts val="0"/>
              </a:spcBef>
              <a:buFont typeface="Rokkitt"/>
              <a:buNone/>
              <a:defRPr/>
            </a:lvl7pPr>
            <a:lvl8pPr rtl="0" indent="0" marL="3200400">
              <a:spcBef>
                <a:spcPts val="0"/>
              </a:spcBef>
              <a:buFont typeface="Rokkitt"/>
              <a:buNone/>
              <a:defRPr/>
            </a:lvl8pPr>
            <a:lvl9pPr rtl="0" indent="0" marL="3657600">
              <a:spcBef>
                <a:spcPts val="0"/>
              </a:spcBef>
              <a:buFont typeface="Rokkitt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 Content, Top and Bottom"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/>
        </p:nvSpPr>
        <p:spPr>
          <a:xfrm>
            <a:off y="228600" x="223185"/>
            <a:ext cy="553997" cx="260908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n-US" i="0">
                <a:solidFill>
                  <a:srgbClr val="5884C5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87" name="Shape 87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Rokkit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985963" x="498516"/>
            <a:ext cy="1965959" cx="756915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y="6423585" x="6795246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2" type="body"/>
          </p:nvPr>
        </p:nvSpPr>
        <p:spPr>
          <a:xfrm>
            <a:off y="4164964" x="498516"/>
            <a:ext cy="1965959" cx="756915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2" name="Shape 92"/>
          <p:cNvSpPr/>
          <p:nvPr/>
        </p:nvSpPr>
        <p:spPr>
          <a:xfrm>
            <a:off y="282573" x="8166846"/>
            <a:ext cy="1600199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 Content"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/>
        </p:nvSpPr>
        <p:spPr>
          <a:xfrm>
            <a:off y="282573" x="8166846"/>
            <a:ext cy="1600199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y="228600" x="223185"/>
            <a:ext cy="553997" cx="260908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n-US" i="0">
                <a:solidFill>
                  <a:srgbClr val="5884C5"/>
                </a:solidFill>
                <a:latin typeface="Rokkitt"/>
                <a:ea typeface="Rokkitt"/>
                <a:cs typeface="Rokkitt"/>
                <a:sym typeface="Rokkitt"/>
              </a:rPr>
              <a:t>+</a:t>
            </a:r>
          </a:p>
        </p:txBody>
      </p:sp>
      <p:sp>
        <p:nvSpPr>
          <p:cNvPr id="97" name="Shape 97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Rokkitt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1985963" x="4410075"/>
            <a:ext cy="1965959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99" name="Shape 99"/>
          <p:cNvSpPr txBox="1"/>
          <p:nvPr>
            <p:ph idx="10" type="dt"/>
          </p:nvPr>
        </p:nvSpPr>
        <p:spPr>
          <a:xfrm>
            <a:off y="6423585" x="6795246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2" type="body"/>
          </p:nvPr>
        </p:nvSpPr>
        <p:spPr>
          <a:xfrm>
            <a:off y="1985963" x="498518"/>
            <a:ext cy="4140199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3" type="body"/>
          </p:nvPr>
        </p:nvSpPr>
        <p:spPr>
          <a:xfrm>
            <a:off y="4169664" x="4410075"/>
            <a:ext cy="1965959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19.xml" Type="http://schemas.openxmlformats.org/officeDocument/2006/relationships/slideLayout" Id="rId19"/><Relationship Target="../slideLayouts/slideLayout18.xml" Type="http://schemas.openxmlformats.org/officeDocument/2006/relationships/slideLayout" Id="rId18"/><Relationship Target="../slideLayouts/slideLayout17.xml" Type="http://schemas.openxmlformats.org/officeDocument/2006/relationships/slideLayout" Id="rId17"/><Relationship Target="../slideLayouts/slideLayout16.xml" Type="http://schemas.openxmlformats.org/officeDocument/2006/relationships/slideLayout" Id="rId16"/><Relationship Target="../slideLayouts/slideLayout15.xml" Type="http://schemas.openxmlformats.org/officeDocument/2006/relationships/slideLayout" Id="rId15"/><Relationship Target="../slideLayouts/slideLayout14.xml" Type="http://schemas.openxmlformats.org/officeDocument/2006/relationships/slideLayout" Id="rId14"/><Relationship Target="../theme/theme1.xml" Type="http://schemas.openxmlformats.org/officeDocument/2006/relationships/theme" Id="rId21"/><Relationship Target="../slideLayouts/slideLayout2.xml" Type="http://schemas.openxmlformats.org/officeDocument/2006/relationships/slideLayout" Id="rId2"/><Relationship Target="../slideLayouts/slideLayout12.xml" Type="http://schemas.openxmlformats.org/officeDocument/2006/relationships/slideLayout" Id="rId12"/><Relationship Target="../slideLayouts/slideLayout13.xml" Type="http://schemas.openxmlformats.org/officeDocument/2006/relationships/slideLayout" Id="rId13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10.xml" Type="http://schemas.openxmlformats.org/officeDocument/2006/relationships/slideLayout" Id="rId10"/><Relationship Target="../slideLayouts/slideLayout3.xml" Type="http://schemas.openxmlformats.org/officeDocument/2006/relationships/slideLayout" Id="rId3"/><Relationship Target="../slideLayouts/slideLayout11.xml" Type="http://schemas.openxmlformats.org/officeDocument/2006/relationships/slideLayout" Id="rId11"/><Relationship Target="../slideLayouts/slideLayout20.xml" Type="http://schemas.openxmlformats.org/officeDocument/2006/relationships/slideLayout" Id="rId20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buClr>
                <a:schemeClr val="accent1"/>
              </a:buClr>
              <a:buFont typeface="Rokkitt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981200" x="498474"/>
            <a:ext cy="4144963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3350" marL="228600">
              <a:spcBef>
                <a:spcPts val="2000"/>
              </a:spcBef>
              <a:buClr>
                <a:schemeClr val="accent1"/>
              </a:buClr>
              <a:buFont typeface="Noto Symbol"/>
              <a:buChar char="■"/>
              <a:defRPr/>
            </a:lvl1pPr>
            <a:lvl2pPr algn="l" rtl="0" marR="0" indent="-142875" marL="457200">
              <a:spcBef>
                <a:spcPts val="600"/>
              </a:spcBef>
              <a:buClr>
                <a:srgbClr val="5884C5"/>
              </a:buClr>
              <a:buFont typeface="Noto Symbol"/>
              <a:buChar char="■"/>
              <a:defRPr/>
            </a:lvl2pPr>
            <a:lvl3pPr algn="l" rtl="0" marR="0" indent="-142875" marL="685800">
              <a:spcBef>
                <a:spcPts val="600"/>
              </a:spcBef>
              <a:buClr>
                <a:schemeClr val="accent1"/>
              </a:buClr>
              <a:buFont typeface="Noto Symbol"/>
              <a:buChar char="■"/>
              <a:defRPr/>
            </a:lvl3pPr>
            <a:lvl4pPr algn="l" rtl="0" marR="0" indent="-142875" marL="914400">
              <a:spcBef>
                <a:spcPts val="600"/>
              </a:spcBef>
              <a:buClr>
                <a:srgbClr val="5884C5"/>
              </a:buClr>
              <a:buFont typeface="Noto Symbol"/>
              <a:buChar char="■"/>
              <a:defRPr/>
            </a:lvl4pPr>
            <a:lvl5pPr algn="l" rtl="0" marR="0" indent="-142875" marL="1143000">
              <a:spcBef>
                <a:spcPts val="600"/>
              </a:spcBef>
              <a:buClr>
                <a:schemeClr val="accent1"/>
              </a:buClr>
              <a:buFont typeface="Noto Symbol"/>
              <a:buChar char="■"/>
              <a:defRPr/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y="6423585" x="6795246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5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y="3124200" x="2286000"/>
            <a:ext cy="1362075" cx="5638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lt1"/>
              </a:buClr>
              <a:buSzPct val="25000"/>
              <a:buFont typeface="Rokkitt"/>
              <a:buNone/>
            </a:pPr>
            <a:r>
              <a:rPr strike="noStrike" u="none" b="0" cap="none" baseline="0" sz="3250" lang="en-US" i="0">
                <a:solidFill>
                  <a:schemeClr val="lt1"/>
                </a:solidFill>
                <a:latin typeface="Rokkitt"/>
                <a:ea typeface="Rokkitt"/>
                <a:cs typeface="Rokkitt"/>
                <a:sym typeface="Rokkitt"/>
              </a:rPr>
              <a:t>Computer Science Alumni Connection Through Interactive Open Networking System (CS-ACTIONS)</a:t>
            </a: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y="4495800" x="2286000"/>
            <a:ext cy="1500187" cx="5638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strike="noStrike" u="none" b="0" cap="none" baseline="0" sz="1400" lang="en-US" i="0">
                <a:solidFill>
                  <a:schemeClr val="lt1"/>
                </a:solidFill>
                <a:latin typeface="Rokkitt"/>
                <a:ea typeface="Rokkitt"/>
                <a:cs typeface="Rokkitt"/>
                <a:sym typeface="Rokkitt"/>
              </a:rPr>
              <a:t>Software Plan by MAKER Technologies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9" name="Shape 2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0" name="Shape 260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Agenda</a:t>
            </a:r>
          </a:p>
        </p:txBody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y="1981200" x="498474"/>
            <a:ext cy="4144963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Introduction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Problem Definition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System Justification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System Goals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1" cap="none" baseline="0" sz="1850" lang="en-US" i="0">
                <a:solidFill>
                  <a:srgbClr val="4C4C72"/>
                </a:solidFill>
                <a:latin typeface="Rokkitt"/>
                <a:ea typeface="Rokkitt"/>
                <a:cs typeface="Rokkitt"/>
                <a:sym typeface="Rokkitt"/>
              </a:rPr>
              <a:t>System Constraints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Resources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Model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Timeline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5" name="Shape 2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6" name="Shape 266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System Constraints</a:t>
            </a:r>
          </a:p>
        </p:txBody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y="1981200" x="498474"/>
            <a:ext cy="4144963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spcBef>
                <a:spcPts val="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Compatibility with the most up to date releases of web browsers</a:t>
            </a:r>
          </a:p>
          <a:p>
            <a:pPr algn="l" rtl="0" lvl="0" marR="0" indent="-228600" marL="228600"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z="2000" lang="en-US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Language regulation screening process</a:t>
            </a:r>
          </a:p>
          <a:p>
            <a:pPr algn="l" rtl="0" lvl="0" marR="0" indent="-228600" marL="228600"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Ensure all user information is stored securely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1" name="Shape 2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2" name="Shape 272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Agenda</a:t>
            </a:r>
          </a:p>
        </p:txBody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y="1981200" x="498474"/>
            <a:ext cy="4144963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Introduction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Problem Definition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System Justification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System Goals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System Constraints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1" cap="none" baseline="0" sz="2000" lang="en-US" i="0">
                <a:solidFill>
                  <a:srgbClr val="4C4C72"/>
                </a:solidFill>
                <a:latin typeface="Rokkitt"/>
                <a:ea typeface="Rokkitt"/>
                <a:cs typeface="Rokkitt"/>
                <a:sym typeface="Rokkitt"/>
              </a:rPr>
              <a:t>Resources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Model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Timeline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7" name="Shape 2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8" name="Shape 278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Resources</a:t>
            </a:r>
          </a:p>
        </p:txBody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y="1981200" x="498474"/>
            <a:ext cy="4144963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spcBef>
                <a:spcPts val="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Team Members</a:t>
            </a:r>
          </a:p>
          <a:p>
            <a:pPr algn="l" rtl="0" lvl="0" marR="0" indent="-228600" marL="228600"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Clients: Dr. Breimer and Professor Matthews</a:t>
            </a:r>
          </a:p>
          <a:p>
            <a:pPr algn="l" rtl="0" lvl="0" marR="0" indent="-228600" marL="228600"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Programming Languages: Java, HTML, CSS, PHP, SQL and JavaScript</a:t>
            </a:r>
          </a:p>
          <a:p>
            <a:pPr algn="l" rtl="0" lvl="0" marR="0" indent="-228600" marL="228600"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Computers: Mac and PC in Software Engineering Lab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3" name="Shape 2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4" name="Shape 284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Agenda</a:t>
            </a:r>
          </a:p>
        </p:txBody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y="1981200" x="498474"/>
            <a:ext cy="4144963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Introduction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Problem Definition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System Justification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System Goals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System Constraints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Resources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1" cap="none" baseline="0" sz="2000" lang="en-US" i="0">
                <a:solidFill>
                  <a:srgbClr val="4C4C72"/>
                </a:solidFill>
                <a:latin typeface="Rokkitt"/>
                <a:ea typeface="Rokkitt"/>
                <a:cs typeface="Rokkitt"/>
                <a:sym typeface="Rokkitt"/>
              </a:rPr>
              <a:t>Model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Timeline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9" name="Shape 2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Development Model</a:t>
            </a:r>
          </a:p>
        </p:txBody>
      </p:sp>
      <p:sp>
        <p:nvSpPr>
          <p:cNvPr id="291" name="Shape 291"/>
          <p:cNvSpPr/>
          <p:nvPr/>
        </p:nvSpPr>
        <p:spPr>
          <a:xfrm>
            <a:off y="1828800" x="381000"/>
            <a:ext cy="1066799" cx="1447800"/>
          </a:xfrm>
          <a:prstGeom prst="rect">
            <a:avLst/>
          </a:prstGeom>
          <a:solidFill>
            <a:schemeClr val="accent1"/>
          </a:solidFill>
          <a:ln w="15875" cap="flat">
            <a:solidFill>
              <a:srgbClr val="1A2D4A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400" lang="en-US" i="0">
                <a:solidFill>
                  <a:schemeClr val="lt1"/>
                </a:solidFill>
                <a:latin typeface="Rokkitt"/>
                <a:ea typeface="Rokkitt"/>
                <a:cs typeface="Rokkitt"/>
                <a:sym typeface="Rokkitt"/>
              </a:rPr>
              <a:t>Software Plan</a:t>
            </a:r>
          </a:p>
        </p:txBody>
      </p:sp>
      <p:sp>
        <p:nvSpPr>
          <p:cNvPr id="292" name="Shape 292"/>
          <p:cNvSpPr/>
          <p:nvPr/>
        </p:nvSpPr>
        <p:spPr>
          <a:xfrm>
            <a:off y="2590800" x="2047042"/>
            <a:ext cy="1066799" cx="1447800"/>
          </a:xfrm>
          <a:prstGeom prst="rect">
            <a:avLst/>
          </a:prstGeom>
          <a:solidFill>
            <a:schemeClr val="accent1"/>
          </a:solidFill>
          <a:ln w="15875" cap="flat">
            <a:solidFill>
              <a:srgbClr val="1A2D4A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400" lang="en-US" i="0">
                <a:solidFill>
                  <a:schemeClr val="lt1"/>
                </a:solidFill>
                <a:latin typeface="Rokkitt"/>
                <a:ea typeface="Rokkitt"/>
                <a:cs typeface="Rokkitt"/>
                <a:sym typeface="Rokkitt"/>
              </a:rPr>
              <a:t>Requirements Specification</a:t>
            </a:r>
          </a:p>
        </p:txBody>
      </p:sp>
      <p:sp>
        <p:nvSpPr>
          <p:cNvPr id="293" name="Shape 293"/>
          <p:cNvSpPr/>
          <p:nvPr/>
        </p:nvSpPr>
        <p:spPr>
          <a:xfrm>
            <a:off y="3505200" x="3733800"/>
            <a:ext cy="1066799" cx="1447800"/>
          </a:xfrm>
          <a:prstGeom prst="rect">
            <a:avLst/>
          </a:prstGeom>
          <a:solidFill>
            <a:schemeClr val="accent1"/>
          </a:solidFill>
          <a:ln w="15875" cap="flat">
            <a:solidFill>
              <a:srgbClr val="1A2D4A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400" lang="en-US" i="0">
                <a:solidFill>
                  <a:schemeClr val="lt1"/>
                </a:solidFill>
                <a:latin typeface="Rokkitt"/>
                <a:ea typeface="Rokkitt"/>
                <a:cs typeface="Rokkitt"/>
                <a:sym typeface="Rokkitt"/>
              </a:rPr>
              <a:t>Preliminary Design</a:t>
            </a:r>
          </a:p>
        </p:txBody>
      </p:sp>
      <p:sp>
        <p:nvSpPr>
          <p:cNvPr id="294" name="Shape 294"/>
          <p:cNvSpPr/>
          <p:nvPr/>
        </p:nvSpPr>
        <p:spPr>
          <a:xfrm>
            <a:off y="4419600" x="5334000"/>
            <a:ext cy="1066799" cx="1447800"/>
          </a:xfrm>
          <a:prstGeom prst="rect">
            <a:avLst/>
          </a:prstGeom>
          <a:solidFill>
            <a:schemeClr val="accent1"/>
          </a:solidFill>
          <a:ln w="15875" cap="flat">
            <a:solidFill>
              <a:srgbClr val="1A2D4A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400" lang="en-US" i="0">
                <a:solidFill>
                  <a:schemeClr val="lt1"/>
                </a:solidFill>
                <a:latin typeface="Rokkitt"/>
                <a:ea typeface="Rokkitt"/>
                <a:cs typeface="Rokkitt"/>
                <a:sym typeface="Rokkitt"/>
              </a:rPr>
              <a:t>Detailed Design</a:t>
            </a:r>
          </a:p>
        </p:txBody>
      </p:sp>
      <p:sp>
        <p:nvSpPr>
          <p:cNvPr id="295" name="Shape 295"/>
          <p:cNvSpPr/>
          <p:nvPr/>
        </p:nvSpPr>
        <p:spPr>
          <a:xfrm>
            <a:off y="5334000" x="6934200"/>
            <a:ext cy="1066799" cx="1447800"/>
          </a:xfrm>
          <a:prstGeom prst="rect">
            <a:avLst/>
          </a:prstGeom>
          <a:solidFill>
            <a:schemeClr val="accent1"/>
          </a:solidFill>
          <a:ln w="15875" cap="flat">
            <a:solidFill>
              <a:srgbClr val="1A2D4A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400" lang="en-US" i="0">
                <a:solidFill>
                  <a:schemeClr val="lt1"/>
                </a:solidFill>
                <a:latin typeface="Rokkitt"/>
                <a:ea typeface="Rokkitt"/>
                <a:cs typeface="Rokkitt"/>
                <a:sym typeface="Rokkitt"/>
              </a:rPr>
              <a:t>Acceptance Test</a:t>
            </a:r>
          </a:p>
        </p:txBody>
      </p:sp>
      <p:cxnSp>
        <p:nvCxnSpPr>
          <p:cNvPr id="296" name="Shape 296"/>
          <p:cNvCxnSpPr>
            <a:endCxn id="291" idx="2"/>
          </p:cNvCxnSpPr>
          <p:nvPr/>
        </p:nvCxnSpPr>
        <p:spPr>
          <a:xfrm rot="10800000">
            <a:off y="2895600" x="1104900"/>
            <a:ext cy="3657600" cx="0"/>
          </a:xfrm>
          <a:prstGeom prst="straightConnector1">
            <a:avLst/>
          </a:prstGeom>
          <a:noFill/>
          <a:ln w="15875" cap="flat">
            <a:solidFill>
              <a:srgbClr val="213B65"/>
            </a:solidFill>
            <a:prstDash val="solid"/>
            <a:round/>
            <a:headEnd w="med" len="med" type="none"/>
            <a:tailEnd w="lg" len="lg" type="stealth"/>
          </a:ln>
        </p:spPr>
      </p:cxnSp>
      <p:cxnSp>
        <p:nvCxnSpPr>
          <p:cNvPr id="297" name="Shape 297"/>
          <p:cNvCxnSpPr/>
          <p:nvPr/>
        </p:nvCxnSpPr>
        <p:spPr>
          <a:xfrm>
            <a:off y="5486400" x="6248400"/>
            <a:ext cy="1066799" cx="0"/>
          </a:xfrm>
          <a:prstGeom prst="straightConnector1">
            <a:avLst/>
          </a:prstGeom>
          <a:noFill/>
          <a:ln w="15875" cap="flat">
            <a:solidFill>
              <a:srgbClr val="213B65"/>
            </a:solidFill>
            <a:prstDash val="solid"/>
            <a:round/>
            <a:headEnd w="med" len="med" type="none"/>
            <a:tailEnd w="lg" len="lg" type="stealth"/>
          </a:ln>
        </p:spPr>
      </p:cxnSp>
      <p:cxnSp>
        <p:nvCxnSpPr>
          <p:cNvPr id="298" name="Shape 298"/>
          <p:cNvCxnSpPr/>
          <p:nvPr/>
        </p:nvCxnSpPr>
        <p:spPr>
          <a:xfrm rot="10800000">
            <a:off y="6553200" x="1104900"/>
            <a:ext cy="0" cx="5143499"/>
          </a:xfrm>
          <a:prstGeom prst="straightConnector1">
            <a:avLst/>
          </a:prstGeom>
          <a:noFill/>
          <a:ln w="15875" cap="flat">
            <a:solidFill>
              <a:srgbClr val="213B65"/>
            </a:solidFill>
            <a:prstDash val="solid"/>
            <a:round/>
            <a:headEnd w="med" len="med" type="none"/>
            <a:tailEnd w="lg" len="lg" type="stealth"/>
          </a:ln>
        </p:spPr>
      </p:cxnSp>
      <p:cxnSp>
        <p:nvCxnSpPr>
          <p:cNvPr id="299" name="Shape 299"/>
          <p:cNvCxnSpPr/>
          <p:nvPr/>
        </p:nvCxnSpPr>
        <p:spPr>
          <a:xfrm>
            <a:off y="2133600" x="1828800"/>
            <a:ext cy="0" cx="919209"/>
          </a:xfrm>
          <a:prstGeom prst="straightConnector1">
            <a:avLst/>
          </a:prstGeom>
          <a:noFill/>
          <a:ln w="15875" cap="flat">
            <a:solidFill>
              <a:srgbClr val="213B65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300" name="Shape 300"/>
          <p:cNvCxnSpPr/>
          <p:nvPr/>
        </p:nvCxnSpPr>
        <p:spPr>
          <a:xfrm>
            <a:off y="2133600" x="2748008"/>
            <a:ext cy="457200" cx="0"/>
          </a:xfrm>
          <a:prstGeom prst="straightConnector1">
            <a:avLst/>
          </a:prstGeom>
          <a:noFill/>
          <a:ln w="15875" cap="flat">
            <a:solidFill>
              <a:srgbClr val="213B65"/>
            </a:solidFill>
            <a:prstDash val="solid"/>
            <a:round/>
            <a:headEnd w="med" len="med" type="none"/>
            <a:tailEnd w="lg" len="lg" type="stealth"/>
          </a:ln>
        </p:spPr>
      </p:cxnSp>
      <p:cxnSp>
        <p:nvCxnSpPr>
          <p:cNvPr id="301" name="Shape 301"/>
          <p:cNvCxnSpPr/>
          <p:nvPr/>
        </p:nvCxnSpPr>
        <p:spPr>
          <a:xfrm>
            <a:off y="3048000" x="4419600"/>
            <a:ext cy="457200" cx="0"/>
          </a:xfrm>
          <a:prstGeom prst="straightConnector1">
            <a:avLst/>
          </a:prstGeom>
          <a:noFill/>
          <a:ln w="15875" cap="flat">
            <a:solidFill>
              <a:srgbClr val="213B65"/>
            </a:solidFill>
            <a:prstDash val="solid"/>
            <a:round/>
            <a:headEnd w="med" len="med" type="none"/>
            <a:tailEnd w="lg" len="lg" type="stealth"/>
          </a:ln>
        </p:spPr>
      </p:cxnSp>
      <p:cxnSp>
        <p:nvCxnSpPr>
          <p:cNvPr id="302" name="Shape 302"/>
          <p:cNvCxnSpPr/>
          <p:nvPr/>
        </p:nvCxnSpPr>
        <p:spPr>
          <a:xfrm>
            <a:off y="3048000" x="3494842"/>
            <a:ext cy="0" cx="919209"/>
          </a:xfrm>
          <a:prstGeom prst="straightConnector1">
            <a:avLst/>
          </a:prstGeom>
          <a:noFill/>
          <a:ln w="15875" cap="flat">
            <a:solidFill>
              <a:srgbClr val="213B65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303" name="Shape 303"/>
          <p:cNvCxnSpPr/>
          <p:nvPr/>
        </p:nvCxnSpPr>
        <p:spPr>
          <a:xfrm>
            <a:off y="3962400" x="5029200"/>
            <a:ext cy="0" cx="919209"/>
          </a:xfrm>
          <a:prstGeom prst="straightConnector1">
            <a:avLst/>
          </a:prstGeom>
          <a:noFill/>
          <a:ln w="15875" cap="flat">
            <a:solidFill>
              <a:srgbClr val="213B65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304" name="Shape 304"/>
          <p:cNvCxnSpPr/>
          <p:nvPr/>
        </p:nvCxnSpPr>
        <p:spPr>
          <a:xfrm>
            <a:off y="3962400" x="5948408"/>
            <a:ext cy="457200" cx="0"/>
          </a:xfrm>
          <a:prstGeom prst="straightConnector1">
            <a:avLst/>
          </a:prstGeom>
          <a:noFill/>
          <a:ln w="15875" cap="flat">
            <a:solidFill>
              <a:srgbClr val="213B65"/>
            </a:solidFill>
            <a:prstDash val="solid"/>
            <a:round/>
            <a:headEnd w="med" len="med" type="none"/>
            <a:tailEnd w="lg" len="lg" type="stealth"/>
          </a:ln>
        </p:spPr>
      </p:cxnSp>
      <p:cxnSp>
        <p:nvCxnSpPr>
          <p:cNvPr id="305" name="Shape 305"/>
          <p:cNvCxnSpPr/>
          <p:nvPr/>
        </p:nvCxnSpPr>
        <p:spPr>
          <a:xfrm>
            <a:off y="4724400" x="6738890"/>
            <a:ext cy="0" cx="919209"/>
          </a:xfrm>
          <a:prstGeom prst="straightConnector1">
            <a:avLst/>
          </a:prstGeom>
          <a:noFill/>
          <a:ln w="15875" cap="flat">
            <a:solidFill>
              <a:srgbClr val="213B65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306" name="Shape 306"/>
          <p:cNvCxnSpPr/>
          <p:nvPr/>
        </p:nvCxnSpPr>
        <p:spPr>
          <a:xfrm>
            <a:off y="4724400" x="7658100"/>
            <a:ext cy="609599" cx="0"/>
          </a:xfrm>
          <a:prstGeom prst="straightConnector1">
            <a:avLst/>
          </a:prstGeom>
          <a:noFill/>
          <a:ln w="15875" cap="flat">
            <a:solidFill>
              <a:srgbClr val="213B65"/>
            </a:solidFill>
            <a:prstDash val="solid"/>
            <a:round/>
            <a:headEnd w="med" len="med" type="none"/>
            <a:tailEnd w="lg" len="lg" type="stealth"/>
          </a:ln>
        </p:spPr>
      </p:cxnSp>
      <p:sp>
        <p:nvSpPr>
          <p:cNvPr id="307" name="Shape 307"/>
          <p:cNvSpPr/>
          <p:nvPr/>
        </p:nvSpPr>
        <p:spPr>
          <a:xfrm>
            <a:off y="3048000" x="7391400"/>
            <a:ext cy="1066799" cx="14478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1A2D4A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1400" lang="en-US" i="0">
                <a:solidFill>
                  <a:schemeClr val="lt1"/>
                </a:solidFill>
                <a:latin typeface="Rokkitt"/>
                <a:ea typeface="Rokkitt"/>
                <a:cs typeface="Rokkitt"/>
                <a:sym typeface="Rokkitt"/>
              </a:rPr>
              <a:t>Development and Testing</a:t>
            </a:r>
          </a:p>
        </p:txBody>
      </p:sp>
      <p:cxnSp>
        <p:nvCxnSpPr>
          <p:cNvPr id="308" name="Shape 308"/>
          <p:cNvCxnSpPr/>
          <p:nvPr/>
        </p:nvCxnSpPr>
        <p:spPr>
          <a:xfrm rot="10800000">
            <a:off y="3595455" x="7010400"/>
            <a:ext cy="1128944" cx="38099"/>
          </a:xfrm>
          <a:prstGeom prst="straightConnector1">
            <a:avLst/>
          </a:prstGeom>
          <a:noFill/>
          <a:ln w="15875" cap="flat">
            <a:solidFill>
              <a:srgbClr val="213B65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309" name="Shape 309"/>
          <p:cNvCxnSpPr/>
          <p:nvPr/>
        </p:nvCxnSpPr>
        <p:spPr>
          <a:xfrm>
            <a:off y="3595455" x="7007995"/>
            <a:ext cy="0" cx="381000"/>
          </a:xfrm>
          <a:prstGeom prst="straightConnector1">
            <a:avLst/>
          </a:prstGeom>
          <a:noFill/>
          <a:ln w="15875" cap="flat">
            <a:solidFill>
              <a:srgbClr val="213B65"/>
            </a:solidFill>
            <a:prstDash val="solid"/>
            <a:round/>
            <a:headEnd w="med" len="med" type="none"/>
            <a:tailEnd w="lg" len="lg" type="stealth"/>
          </a:ln>
        </p:spPr>
      </p:cxnSp>
      <p:cxnSp>
        <p:nvCxnSpPr>
          <p:cNvPr id="310" name="Shape 310"/>
          <p:cNvCxnSpPr>
            <a:stCxn id="307" idx="2"/>
          </p:cNvCxnSpPr>
          <p:nvPr/>
        </p:nvCxnSpPr>
        <p:spPr>
          <a:xfrm>
            <a:off y="4114799" x="8115300"/>
            <a:ext cy="914400" cx="0"/>
          </a:xfrm>
          <a:prstGeom prst="straightConnector1">
            <a:avLst/>
          </a:prstGeom>
          <a:noFill/>
          <a:ln w="15875" cap="flat">
            <a:solidFill>
              <a:srgbClr val="213B65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311" name="Shape 311"/>
          <p:cNvCxnSpPr/>
          <p:nvPr/>
        </p:nvCxnSpPr>
        <p:spPr>
          <a:xfrm rot="10800000">
            <a:off y="5029200" x="7658099"/>
            <a:ext cy="0" cx="457200"/>
          </a:xfrm>
          <a:prstGeom prst="straightConnector1">
            <a:avLst/>
          </a:prstGeom>
          <a:noFill/>
          <a:ln w="15875" cap="flat">
            <a:solidFill>
              <a:srgbClr val="213B65"/>
            </a:solidFill>
            <a:prstDash val="solid"/>
            <a:round/>
            <a:headEnd w="med" len="med" type="none"/>
            <a:tailEnd w="lg" len="lg" type="stealth"/>
          </a:ln>
        </p:spPr>
      </p:cxnSp>
      <p:cxnSp>
        <p:nvCxnSpPr>
          <p:cNvPr id="312" name="Shape 312"/>
          <p:cNvCxnSpPr/>
          <p:nvPr/>
        </p:nvCxnSpPr>
        <p:spPr>
          <a:xfrm>
            <a:off y="3657600" x="3086100"/>
            <a:ext cy="2895600" cx="0"/>
          </a:xfrm>
          <a:prstGeom prst="straightConnector1">
            <a:avLst/>
          </a:prstGeom>
          <a:noFill/>
          <a:ln w="15875" cap="flat">
            <a:solidFill>
              <a:srgbClr val="213B65"/>
            </a:solidFill>
            <a:prstDash val="solid"/>
            <a:round/>
            <a:headEnd w="med" len="med" type="none"/>
            <a:tailEnd w="lg" len="lg" type="stealth"/>
          </a:ln>
        </p:spPr>
      </p:cxnSp>
      <p:cxnSp>
        <p:nvCxnSpPr>
          <p:cNvPr id="313" name="Shape 313"/>
          <p:cNvCxnSpPr/>
          <p:nvPr/>
        </p:nvCxnSpPr>
        <p:spPr>
          <a:xfrm>
            <a:off y="4572000" x="4800600"/>
            <a:ext cy="1981199" cx="19049"/>
          </a:xfrm>
          <a:prstGeom prst="straightConnector1">
            <a:avLst/>
          </a:prstGeom>
          <a:noFill/>
          <a:ln w="15875" cap="flat">
            <a:solidFill>
              <a:srgbClr val="213B65"/>
            </a:solidFill>
            <a:prstDash val="solid"/>
            <a:round/>
            <a:headEnd w="med" len="med" type="none"/>
            <a:tailEnd w="lg" len="lg" type="stealth"/>
          </a:ln>
        </p:spPr>
      </p:cxnSp>
      <p:cxnSp>
        <p:nvCxnSpPr>
          <p:cNvPr id="314" name="Shape 314"/>
          <p:cNvCxnSpPr/>
          <p:nvPr/>
        </p:nvCxnSpPr>
        <p:spPr>
          <a:xfrm rot="10800000">
            <a:off y="5486400" x="5715000"/>
            <a:ext cy="1066799" cx="0"/>
          </a:xfrm>
          <a:prstGeom prst="straightConnector1">
            <a:avLst/>
          </a:prstGeom>
          <a:noFill/>
          <a:ln w="15875" cap="flat">
            <a:solidFill>
              <a:srgbClr val="213B65"/>
            </a:solidFill>
            <a:prstDash val="solid"/>
            <a:round/>
            <a:headEnd w="med" len="med" type="none"/>
            <a:tailEnd w="lg" len="lg" type="stealth"/>
          </a:ln>
        </p:spPr>
      </p:cxnSp>
      <p:cxnSp>
        <p:nvCxnSpPr>
          <p:cNvPr id="315" name="Shape 315"/>
          <p:cNvCxnSpPr/>
          <p:nvPr/>
        </p:nvCxnSpPr>
        <p:spPr>
          <a:xfrm rot="10800000">
            <a:off y="4572000" x="4191000"/>
            <a:ext cy="1981199" cx="0"/>
          </a:xfrm>
          <a:prstGeom prst="straightConnector1">
            <a:avLst/>
          </a:prstGeom>
          <a:noFill/>
          <a:ln w="15875" cap="flat">
            <a:solidFill>
              <a:srgbClr val="213B65"/>
            </a:solidFill>
            <a:prstDash val="solid"/>
            <a:round/>
            <a:headEnd w="med" len="med" type="none"/>
            <a:tailEnd w="lg" len="lg" type="stealth"/>
          </a:ln>
        </p:spPr>
      </p:cxnSp>
      <p:cxnSp>
        <p:nvCxnSpPr>
          <p:cNvPr id="316" name="Shape 316"/>
          <p:cNvCxnSpPr/>
          <p:nvPr/>
        </p:nvCxnSpPr>
        <p:spPr>
          <a:xfrm rot="10800000">
            <a:off y="3657599" x="2514600"/>
            <a:ext cy="2895600" cx="0"/>
          </a:xfrm>
          <a:prstGeom prst="straightConnector1">
            <a:avLst/>
          </a:prstGeom>
          <a:noFill/>
          <a:ln w="15875" cap="flat">
            <a:solidFill>
              <a:srgbClr val="213B65"/>
            </a:solidFill>
            <a:prstDash val="solid"/>
            <a:round/>
            <a:headEnd w="med" len="med" type="none"/>
            <a:tailEnd w="lg" len="lg" type="stealth"/>
          </a:ln>
        </p:spPr>
      </p:cxn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0" name="Shape 3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1" name="Shape 321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Agenda</a:t>
            </a:r>
          </a:p>
        </p:txBody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y="1981200" x="498474"/>
            <a:ext cy="4144963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Introduction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Problem Definition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System Justification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System Goals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System Constraints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Resources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Model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1" cap="none" baseline="0" sz="2000" lang="en-US" i="0">
                <a:solidFill>
                  <a:srgbClr val="4C4C72"/>
                </a:solidFill>
                <a:latin typeface="Rokkitt"/>
                <a:ea typeface="Rokkitt"/>
                <a:cs typeface="Rokkitt"/>
                <a:sym typeface="Rokkitt"/>
              </a:rPr>
              <a:t>Timeline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6" name="Shape 3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7" name="Shape 327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Timeline</a:t>
            </a:r>
          </a:p>
        </p:txBody>
      </p:sp>
      <p:pic>
        <p:nvPicPr>
          <p:cNvPr id="328" name="Shape 3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71600" x="57050"/>
            <a:ext cy="4389674" cx="79697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2" name="Shape 3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3" name="Shape 333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Thank you!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y="2767280" x="2304288"/>
            <a:ext cy="1200329" cx="453542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3600" lang="en-US" i="0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rPr>
              <a:t>Questions or Comments?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Agenda</a:t>
            </a: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y="1981200" x="498474"/>
            <a:ext cy="4144963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1" cap="none" baseline="0" sz="1850" lang="en-US" i="0">
                <a:solidFill>
                  <a:srgbClr val="4C4C72"/>
                </a:solidFill>
                <a:latin typeface="Rokkitt"/>
                <a:ea typeface="Rokkitt"/>
                <a:cs typeface="Rokkitt"/>
                <a:sym typeface="Rokkitt"/>
              </a:rPr>
              <a:t>Introduction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Problem Definition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System Justification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System Goals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System Constraints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Resources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Model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Timeline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Introduction</a:t>
            </a: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y="1356517" x="533400"/>
            <a:ext cy="4663282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17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Our Clients</a:t>
            </a:r>
          </a:p>
          <a:p>
            <a:pPr algn="l" rtl="0" lvl="1" marR="0" indent="-228600" marL="457200">
              <a:lnSpc>
                <a:spcPct val="90000"/>
              </a:lnSpc>
              <a:spcBef>
                <a:spcPts val="600"/>
              </a:spcBef>
              <a:buClr>
                <a:srgbClr val="5884C5"/>
              </a:buClr>
              <a:buSzPct val="72656"/>
              <a:buFont typeface="Noto Symbol"/>
              <a:buChar char="■"/>
            </a:pPr>
            <a:r>
              <a:rPr strike="noStrike" u="none" b="0" cap="none" baseline="0" sz="15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Dr. Eric Breimer</a:t>
            </a:r>
          </a:p>
          <a:p>
            <a:pPr algn="l" rtl="0" lvl="1" marR="0" indent="-228600" marL="457200">
              <a:lnSpc>
                <a:spcPct val="90000"/>
              </a:lnSpc>
              <a:spcBef>
                <a:spcPts val="600"/>
              </a:spcBef>
              <a:buClr>
                <a:srgbClr val="5884C5"/>
              </a:buClr>
              <a:buSzPct val="72656"/>
              <a:buFont typeface="Noto Symbol"/>
              <a:buChar char="■"/>
            </a:pPr>
            <a:r>
              <a:rPr strike="noStrike" u="none" b="0" cap="none" baseline="0" sz="15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Professor James Matthews</a:t>
            </a:r>
          </a:p>
          <a:p>
            <a:pPr algn="l" rtl="0" lvl="0" marR="0" indent="-228600" marL="228600">
              <a:lnSpc>
                <a:spcPct val="1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17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Marissa Bianchi – Team Leader</a:t>
            </a:r>
          </a:p>
          <a:p>
            <a:pPr algn="l" rtl="0" lvl="0" marR="0" indent="-228600" marL="228600">
              <a:lnSpc>
                <a:spcPct val="1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17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Ryan Clancy – Lead Developer</a:t>
            </a:r>
          </a:p>
          <a:p>
            <a:pPr algn="l" rtl="0" lvl="0" marR="0" indent="-228600" marL="228600">
              <a:lnSpc>
                <a:spcPct val="1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17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Andrew Reynolds – Webmaster</a:t>
            </a:r>
          </a:p>
          <a:p>
            <a:pPr algn="l" rtl="0" lvl="0" marR="0" indent="-228600" marL="228600">
              <a:lnSpc>
                <a:spcPct val="1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17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Kaitlyn Boomhower – Developer &amp; Co-Webmaster</a:t>
            </a:r>
          </a:p>
          <a:p>
            <a:pPr algn="l" rtl="0" lvl="0" marR="0" indent="-228600" marL="228600">
              <a:lnSpc>
                <a:spcPct val="190000"/>
              </a:lnSpc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17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Eduardo Luiz Cabral Da Silva – Database Administrator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Agenda</a:t>
            </a:r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y="1981200" x="498474"/>
            <a:ext cy="4144963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Introduction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1" cap="none" baseline="0" sz="1850" lang="en-US" i="0">
                <a:solidFill>
                  <a:srgbClr val="4C4C72"/>
                </a:solidFill>
                <a:latin typeface="Rokkitt"/>
                <a:ea typeface="Rokkitt"/>
                <a:cs typeface="Rokkitt"/>
                <a:sym typeface="Rokkitt"/>
              </a:rPr>
              <a:t>Problem Definition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System Justification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System Goals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System Constraints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Resources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Model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Timeline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9" name="Shape 2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Problem Definition</a:t>
            </a: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y="1981200" x="498474"/>
            <a:ext cy="4144963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2000" i="0">
              <a:solidFill>
                <a:srgbClr val="595959"/>
              </a:solidFill>
              <a:latin typeface="Rokkitt"/>
              <a:ea typeface="Rokkitt"/>
              <a:cs typeface="Rokkitt"/>
              <a:sym typeface="Rokkitt"/>
            </a:endParaRPr>
          </a:p>
          <a:p>
            <a:pPr algn="l" rtl="0" lvl="0" marR="0" indent="-228600" marL="228600">
              <a:lnSpc>
                <a:spcPct val="150000"/>
              </a:lnSpc>
              <a:spcBef>
                <a:spcPts val="2000"/>
              </a:spcBef>
              <a:buClr>
                <a:srgbClr val="595959"/>
              </a:buClr>
              <a:buSzPct val="100000"/>
              <a:buFont typeface="Rokkitt"/>
              <a:buChar char="■"/>
            </a:pPr>
            <a:r>
              <a:rPr sz="1500" lang="en-US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Web Application with Interactive Map</a:t>
            </a:r>
          </a:p>
          <a:p>
            <a:pPr algn="l" rtl="0" lvl="0" marR="0" indent="-228600" marL="228600">
              <a:lnSpc>
                <a:spcPct val="150000"/>
              </a:lnSpc>
              <a:spcBef>
                <a:spcPts val="2000"/>
              </a:spcBef>
              <a:buClr>
                <a:srgbClr val="595959"/>
              </a:buClr>
              <a:buSzPct val="100000"/>
              <a:buFont typeface="Rokkitt"/>
              <a:buChar char="■"/>
            </a:pPr>
            <a:r>
              <a:rPr sz="1500" lang="en-US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Alumni Profiles -&gt; Employment, Advice, Home town</a:t>
            </a:r>
          </a:p>
          <a:p>
            <a:pPr algn="l" rtl="0" lvl="0" marR="0" indent="-228600" marL="228600">
              <a:lnSpc>
                <a:spcPct val="150000"/>
              </a:lnSpc>
              <a:spcBef>
                <a:spcPts val="2000"/>
              </a:spcBef>
              <a:buClr>
                <a:srgbClr val="595959"/>
              </a:buClr>
              <a:buSzPct val="100000"/>
              <a:buFont typeface="Rokkitt"/>
              <a:buChar char="■"/>
            </a:pPr>
            <a:r>
              <a:rPr sz="1500" lang="en-US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Automated processes for recruiting &amp; screening</a:t>
            </a:r>
          </a:p>
          <a:p>
            <a:pPr algn="l" rtl="0" lvl="0" marR="0" indent="-228600" marL="228600">
              <a:lnSpc>
                <a:spcPct val="150000"/>
              </a:lnSpc>
              <a:spcBef>
                <a:spcPts val="2000"/>
              </a:spcBef>
              <a:buClr>
                <a:srgbClr val="595959"/>
              </a:buClr>
              <a:buSzPct val="100000"/>
              <a:buFont typeface="Rokkitt"/>
              <a:buChar char="■"/>
            </a:pPr>
            <a:r>
              <a:rPr sz="1500" lang="en-US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Application available on Siena CS Web Site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Agenda</a:t>
            </a:r>
          </a:p>
        </p:txBody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y="1981200" x="498474"/>
            <a:ext cy="4144963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Introduction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Problem Definition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1" cap="none" baseline="0" sz="1850" lang="en-US" i="0">
                <a:solidFill>
                  <a:srgbClr val="4C4C72"/>
                </a:solidFill>
                <a:latin typeface="Rokkitt"/>
                <a:ea typeface="Rokkitt"/>
                <a:cs typeface="Rokkitt"/>
                <a:sym typeface="Rokkitt"/>
              </a:rPr>
              <a:t>System Justification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System Goals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System Constraints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Resources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Model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Timeline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1" name="Shape 2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2" name="Shape 242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System Justification</a:t>
            </a:r>
          </a:p>
        </p:txBody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y="1981200" x="498474"/>
            <a:ext cy="4144963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z="2000" lang="en-US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Shows high school students different paths in Computer Science</a:t>
            </a:r>
          </a:p>
          <a:p>
            <a:pPr rtl="0" lvl="0" indent="0" mar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rgbClr val="595959"/>
              </a:solidFill>
              <a:latin typeface="Rokkitt"/>
              <a:ea typeface="Rokkitt"/>
              <a:cs typeface="Rokkitt"/>
              <a:sym typeface="Rokkitt"/>
            </a:endParaRPr>
          </a:p>
          <a:p>
            <a:pPr rtl="0" lvl="0">
              <a:spcBef>
                <a:spcPts val="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z="2000" lang="en-US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Gives current CS majors an idea of what positions are out there, or what companies Siena graduates work for</a:t>
            </a:r>
          </a:p>
          <a:p>
            <a:pPr rtl="0" lvl="0">
              <a:spcBef>
                <a:spcPts val="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z="2000" lang="en-US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Could possibly contact CS alumni for internship opportunities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7" name="Shape 2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8" name="Shape 248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Agenda</a:t>
            </a:r>
          </a:p>
        </p:txBody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y="1981200" x="498474"/>
            <a:ext cy="4144963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Introduction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Problem Definition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System Justification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1" cap="none" baseline="0" sz="1850" lang="en-US" i="0">
                <a:solidFill>
                  <a:srgbClr val="4C4C72"/>
                </a:solidFill>
                <a:latin typeface="Rokkitt"/>
                <a:ea typeface="Rokkitt"/>
                <a:cs typeface="Rokkitt"/>
                <a:sym typeface="Rokkitt"/>
              </a:rPr>
              <a:t>System  Goals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System Constraints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Resources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Model</a:t>
            </a:r>
          </a:p>
          <a:p>
            <a:pPr algn="l" rtl="0" lvl="0" marR="0" indent="-228600" marL="228600">
              <a:lnSpc>
                <a:spcPct val="90000"/>
              </a:lnSpc>
              <a:spcBef>
                <a:spcPts val="2000"/>
              </a:spcBef>
              <a:buClr>
                <a:schemeClr val="accent1"/>
              </a:buClr>
              <a:buSzPct val="73026"/>
              <a:buFont typeface="Noto Symbol"/>
              <a:buChar char="■"/>
            </a:pPr>
            <a:r>
              <a:rPr strike="noStrike" u="none" b="0" cap="none" baseline="0" sz="185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Timeline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3" name="Shape 2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4" name="Shape 254"/>
          <p:cNvSpPr txBox="1"/>
          <p:nvPr>
            <p:ph type="title"/>
          </p:nvPr>
        </p:nvSpPr>
        <p:spPr>
          <a:xfrm>
            <a:off y="484093" x="498474"/>
            <a:ext cy="1116105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accent1"/>
              </a:buClr>
              <a:buSzPct val="25000"/>
              <a:buFont typeface="Rokkitt"/>
              <a:buNone/>
            </a:pPr>
            <a:r>
              <a:rPr strike="noStrike" u="none" b="0" cap="none" baseline="0" sz="3600" lang="en-US" i="0">
                <a:solidFill>
                  <a:schemeClr val="accent1"/>
                </a:solidFill>
                <a:latin typeface="Rokkitt"/>
                <a:ea typeface="Rokkitt"/>
                <a:cs typeface="Rokkitt"/>
                <a:sym typeface="Rokkitt"/>
              </a:rPr>
              <a:t>System Goals</a:t>
            </a:r>
          </a:p>
        </p:txBody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y="1981200" x="498474"/>
            <a:ext cy="4144963" cx="7556312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228600" marL="228600">
              <a:spcBef>
                <a:spcPts val="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z="2000" lang="en-US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Reach the maximum number of Alumni possible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595959"/>
              </a:solidFill>
              <a:latin typeface="Rokkitt"/>
              <a:ea typeface="Rokkitt"/>
              <a:cs typeface="Rokkitt"/>
              <a:sym typeface="Rokkitt"/>
            </a:endParaRPr>
          </a:p>
          <a:p>
            <a:pPr algn="l" rtl="0" lvl="0" marR="0" indent="-228600" marL="228600">
              <a:spcBef>
                <a:spcPts val="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Easy to use &amp; </a:t>
            </a:r>
            <a:r>
              <a:rPr sz="2000" lang="en-US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visually appealing</a:t>
            </a:r>
          </a:p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595959"/>
              </a:solidFill>
              <a:latin typeface="Rokkitt"/>
              <a:ea typeface="Rokkitt"/>
              <a:cs typeface="Rokkitt"/>
              <a:sym typeface="Rokkitt"/>
            </a:endParaRPr>
          </a:p>
          <a:p>
            <a:pPr algn="l" rtl="0" lvl="0" marR="0" indent="-228600" marL="228600">
              <a:spcBef>
                <a:spcPts val="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z="2000" lang="en-US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A</a:t>
            </a: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ccessible by: </a:t>
            </a:r>
          </a:p>
          <a:p>
            <a:pPr algn="l" rtl="0" lvl="3" marR="0">
              <a:spcBef>
                <a:spcPts val="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z="2000" lang="en-US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Siena seniors in CS</a:t>
            </a:r>
          </a:p>
          <a:p>
            <a:pPr algn="l" rtl="0" lvl="3" marR="0">
              <a:spcBef>
                <a:spcPts val="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high school students</a:t>
            </a:r>
          </a:p>
          <a:p>
            <a:pPr algn="l" rtl="0" lvl="0" marR="0" indent="-228600" marL="228600">
              <a:spcBef>
                <a:spcPts val="2000"/>
              </a:spcBef>
              <a:buClr>
                <a:schemeClr val="accent1"/>
              </a:buClr>
              <a:buSzPct val="75000"/>
              <a:buFont typeface="Noto Symbol"/>
              <a:buChar char="■"/>
            </a:pPr>
            <a:r>
              <a:rPr strike="noStrike" u="none" b="0" cap="none" baseline="0" sz="2000" lang="en-US" i="0">
                <a:solidFill>
                  <a:srgbClr val="595959"/>
                </a:solidFill>
                <a:latin typeface="Rokkitt"/>
                <a:ea typeface="Rokkitt"/>
                <a:cs typeface="Rokkitt"/>
                <a:sym typeface="Rokkitt"/>
              </a:rPr>
              <a:t>Future: Use by other departments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Advantage">
  <a:themeElements>
    <a:clrScheme name="Custom 3">
      <a:dk1>
        <a:srgbClr val="000000"/>
      </a:dk1>
      <a:lt1>
        <a:srgbClr val="FFFFFF"/>
      </a:lt1>
      <a:dk2>
        <a:srgbClr val="2B142D"/>
      </a:dk2>
      <a:lt2>
        <a:srgbClr val="49CCCA"/>
      </a:lt2>
      <a:accent1>
        <a:srgbClr val="243E66"/>
      </a:accent1>
      <a:accent2>
        <a:srgbClr val="2422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718BBC"/>
      </a:hlink>
      <a:folHlink>
        <a:srgbClr val="9775A7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