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330" r:id="rId5"/>
    <p:sldId id="263" r:id="rId6"/>
    <p:sldId id="260" r:id="rId7"/>
    <p:sldId id="331" r:id="rId8"/>
    <p:sldId id="266" r:id="rId9"/>
    <p:sldId id="332" r:id="rId10"/>
    <p:sldId id="347" r:id="rId11"/>
    <p:sldId id="346" r:id="rId12"/>
    <p:sldId id="267" r:id="rId13"/>
    <p:sldId id="345" r:id="rId14"/>
    <p:sldId id="344" r:id="rId15"/>
    <p:sldId id="333" r:id="rId16"/>
    <p:sldId id="296" r:id="rId17"/>
    <p:sldId id="281" r:id="rId18"/>
    <p:sldId id="297" r:id="rId19"/>
    <p:sldId id="334" r:id="rId20"/>
    <p:sldId id="335" r:id="rId21"/>
    <p:sldId id="343" r:id="rId22"/>
    <p:sldId id="336" r:id="rId23"/>
    <p:sldId id="337" r:id="rId24"/>
    <p:sldId id="339" r:id="rId25"/>
    <p:sldId id="340" r:id="rId26"/>
    <p:sldId id="299" r:id="rId27"/>
    <p:sldId id="302" r:id="rId28"/>
    <p:sldId id="303" r:id="rId29"/>
    <p:sldId id="305" r:id="rId30"/>
    <p:sldId id="304" r:id="rId31"/>
    <p:sldId id="341" r:id="rId32"/>
    <p:sldId id="342" r:id="rId33"/>
    <p:sldId id="259" r:id="rId34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5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A28E-CF01-4ED4-AC35-BBB2614D8729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4606-D761-44CE-84EB-067CA4D0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B446B169-D4A8-4783-AEB7-530DC0936FB0}" type="datetimeFigureOut">
              <a:rPr lang="en-US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C9A3D45D-E148-4939-8CA0-B62A38D1C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BEDE51-1C08-4128-974C-FB29CA0697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17ECC5-93C6-48BB-AA53-B94578B56548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321345-C5E1-4147-A7F2-54DB646E4D4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6357982" cy="107157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4714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6550223"/>
            <a:ext cx="251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Detailed Design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71500" y="1571625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81400" y="6553200"/>
            <a:ext cx="2019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Detailed Design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FSH Technologies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19575"/>
            <a:ext cx="5334000" cy="1952625"/>
          </a:xfrm>
        </p:spPr>
        <p:txBody>
          <a:bodyPr/>
          <a:lstStyle/>
          <a:p>
            <a:pPr defTabSz="912813"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Detailed Design:  F.I.L.E.T.</a:t>
            </a:r>
          </a:p>
          <a:p>
            <a:pPr defTabSz="912813" eaLnBrk="1" hangingPunct="1"/>
            <a:endParaRPr lang="en-US" altLang="zh-CN" dirty="0" smtClean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US" altLang="zh-CN" sz="2000" dirty="0" smtClean="0">
                <a:solidFill>
                  <a:schemeClr val="tx1"/>
                </a:solidFill>
              </a:rPr>
              <a:t>March 1, 2012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Entity </a:t>
            </a:r>
            <a:r>
              <a:rPr lang="en-US" altLang="zh-CN" sz="1800" b="1" dirty="0" smtClean="0"/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Entity-Relationship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200" y="1066800"/>
            <a:ext cx="50676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Schema</a:t>
            </a:r>
            <a:endParaRPr lang="en-US" dirty="0"/>
          </a:p>
        </p:txBody>
      </p:sp>
      <p:pic>
        <p:nvPicPr>
          <p:cNvPr id="1026" name="Picture 2" descr="C:\Users\Mike\AppData\Local\Temp\sch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2200275"/>
            <a:ext cx="59721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- Directory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89" y="1981200"/>
            <a:ext cx="8236422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Home Screen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31" y="1752600"/>
            <a:ext cx="8554738" cy="385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IAT Data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210339"/>
            <a:ext cx="8153400" cy="511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IAT Test Data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9" y="1828801"/>
            <a:ext cx="878394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Team Introductions</a:t>
            </a:r>
            <a:endParaRPr lang="en-US" altLang="zh-CN" sz="1800" dirty="0" smtClean="0"/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Project </a:t>
            </a:r>
            <a:r>
              <a:rPr lang="en-US" altLang="zh-CN" sz="1800" dirty="0" smtClean="0"/>
              <a:t>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Data Dictionary</a:t>
            </a:r>
            <a:endParaRPr lang="en-US" altLang="zh-CN" sz="1800" dirty="0" smtClean="0"/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Entity 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Unit Tests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Combination of SAS and FILET</a:t>
            </a:r>
          </a:p>
          <a:p>
            <a:pPr lvl="1"/>
            <a:r>
              <a:rPr lang="en-US" dirty="0" smtClean="0"/>
              <a:t>Testing success</a:t>
            </a:r>
          </a:p>
          <a:p>
            <a:pPr lvl="1"/>
            <a:r>
              <a:rPr lang="en-US" dirty="0" smtClean="0"/>
              <a:t>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Criteria determined by:</a:t>
            </a:r>
          </a:p>
          <a:p>
            <a:pPr lvl="1"/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Non-Functional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F.I.L.E.T. will be tested on:</a:t>
            </a:r>
          </a:p>
          <a:p>
            <a:pPr lvl="1"/>
            <a:r>
              <a:rPr lang="en-US" dirty="0" smtClean="0"/>
              <a:t>Windows and Mac operating systems</a:t>
            </a:r>
          </a:p>
          <a:p>
            <a:pPr lvl="1"/>
            <a:r>
              <a:rPr lang="en-US" dirty="0" smtClean="0"/>
              <a:t>Four major web browsers (IE, Safari, Firefox &amp; Chrome)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Server:</a:t>
            </a:r>
          </a:p>
          <a:p>
            <a:pPr lvl="1"/>
            <a:r>
              <a:rPr lang="en-US" dirty="0" smtClean="0"/>
              <a:t>Web Server: Apache version 2.2.21</a:t>
            </a:r>
          </a:p>
          <a:p>
            <a:pPr lvl="1"/>
            <a:r>
              <a:rPr lang="en-US" dirty="0" smtClean="0"/>
              <a:t>PHP version 5.2.17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5.1.58-community log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computer specifications can be found in our document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Welcome Screen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657350"/>
            <a:ext cx="6477000" cy="354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Home Screen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25927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View IAT Data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721" y="1571625"/>
            <a:ext cx="530255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View IAT Survey Data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858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FSH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676775"/>
          </a:xfrm>
        </p:spPr>
        <p:txBody>
          <a:bodyPr>
            <a:normAutofit fontScale="85000" lnSpcReduction="20000"/>
          </a:bodyPr>
          <a:lstStyle/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Jackie </a:t>
            </a:r>
            <a:r>
              <a:rPr lang="en-US" sz="3000" b="1" dirty="0" err="1" smtClean="0">
                <a:ea typeface="宋体" pitchFamily="2" charset="-122"/>
              </a:rPr>
              <a:t>Boylan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Team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Mike Tanski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Webmaster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Brancato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Systems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Kemmer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Database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Serena Moore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Sub-Group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Nydia Negron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Librarian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Prototype: View IAT Test Data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28" y="1571625"/>
            <a:ext cx="568054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Entity </a:t>
            </a: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865313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  <p:sp>
        <p:nvSpPr>
          <p:cNvPr id="10" name="Flowchart: Process 9"/>
          <p:cNvSpPr/>
          <p:nvPr/>
        </p:nvSpPr>
        <p:spPr>
          <a:xfrm>
            <a:off x="6629400" y="4343400"/>
            <a:ext cx="1295400" cy="533400"/>
          </a:xfrm>
          <a:prstGeom prst="flowChartProces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41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Acceptance Test</a:t>
            </a:r>
          </a:p>
          <a:p>
            <a:pPr algn="ctr"/>
            <a:r>
              <a:rPr lang="en-US" dirty="0" smtClean="0"/>
              <a:t>March 1</a:t>
            </a:r>
            <a:r>
              <a:rPr lang="en-US" baseline="30000" dirty="0" smtClean="0"/>
              <a:t>st</a:t>
            </a:r>
            <a:r>
              <a:rPr lang="en-US" dirty="0" smtClean="0"/>
              <a:t>  –  April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553200" y="2743200"/>
            <a:ext cx="1295400" cy="10668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Development and Testing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Entity </a:t>
            </a:r>
            <a:r>
              <a:rPr lang="en-US" altLang="zh-CN" sz="1800" dirty="0" smtClean="0"/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Implicit Association Tests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22729"/>
            <a:ext cx="2362200" cy="30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37" y="2175129"/>
            <a:ext cx="4455763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is no easy way to create an Implicit Association Test (IAT)</a:t>
            </a:r>
          </a:p>
          <a:p>
            <a:pPr defTabSz="912813" eaLnBrk="1" hangingPunct="1">
              <a:buNone/>
            </a:pPr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Difficult to distribute an IAT and collect data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are no interfaces available for creating and publishing IAT’s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Researchers need to be focused on choosing correct stimuli objects for the test rather than creating the test itself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Entity </a:t>
            </a:r>
            <a:r>
              <a:rPr lang="en-US" altLang="zh-CN" sz="1800" dirty="0" smtClean="0"/>
              <a:t>– Relationship Diagram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Progression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865313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  <p:sp>
        <p:nvSpPr>
          <p:cNvPr id="10" name="Flowchart: Process 9"/>
          <p:cNvSpPr/>
          <p:nvPr/>
        </p:nvSpPr>
        <p:spPr>
          <a:xfrm>
            <a:off x="5257800" y="3810000"/>
            <a:ext cx="1295400" cy="457200"/>
          </a:xfrm>
          <a:prstGeom prst="flowChartProces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553200" y="2743200"/>
            <a:ext cx="1295400" cy="10668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Development and Testing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Team Introductions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Data Dictionary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Entity </a:t>
            </a:r>
            <a:r>
              <a:rPr lang="en-US" altLang="zh-CN" sz="1800" dirty="0" smtClean="0"/>
              <a:t>– Relationship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Schema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Unit Tests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Integration and Acceptance Test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Development Environment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Prototype Screens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566</TotalTime>
  <Words>582</Words>
  <Application>Microsoft Office PowerPoint</Application>
  <PresentationFormat>On-screen Show (4:3)</PresentationFormat>
  <Paragraphs>228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Presentation2</vt:lpstr>
      <vt:lpstr>FSH Technologies</vt:lpstr>
      <vt:lpstr>Today’s Agenda</vt:lpstr>
      <vt:lpstr>FSH Technologies</vt:lpstr>
      <vt:lpstr>Today’s Agenda</vt:lpstr>
      <vt:lpstr>Implicit Association Tests</vt:lpstr>
      <vt:lpstr>The Problem</vt:lpstr>
      <vt:lpstr>Today’s Agenda</vt:lpstr>
      <vt:lpstr>Project Progression</vt:lpstr>
      <vt:lpstr>Today’s Agenda</vt:lpstr>
      <vt:lpstr>Slide 10</vt:lpstr>
      <vt:lpstr>Today’s Agenda</vt:lpstr>
      <vt:lpstr>Entity-Relationship Diagram</vt:lpstr>
      <vt:lpstr>Today’s Agenda</vt:lpstr>
      <vt:lpstr>Relational Schema</vt:lpstr>
      <vt:lpstr>Today’s Agenda</vt:lpstr>
      <vt:lpstr>Unit Testing - Directory</vt:lpstr>
      <vt:lpstr>Unit Testing – View Home Screen</vt:lpstr>
      <vt:lpstr>Unit Testing – View IAT Data</vt:lpstr>
      <vt:lpstr>Unit Testing – View IAT Test Data</vt:lpstr>
      <vt:lpstr>Today’s Agenda</vt:lpstr>
      <vt:lpstr>Integration Test</vt:lpstr>
      <vt:lpstr>Acceptance Test</vt:lpstr>
      <vt:lpstr>Today’s Agenda</vt:lpstr>
      <vt:lpstr>Development Environment</vt:lpstr>
      <vt:lpstr>Today’s Agenda</vt:lpstr>
      <vt:lpstr>Prototype: Welcome Screen</vt:lpstr>
      <vt:lpstr>Prototype: Home Screen</vt:lpstr>
      <vt:lpstr>Prototype: View IAT Data</vt:lpstr>
      <vt:lpstr>Prototype: View IAT Survey Data</vt:lpstr>
      <vt:lpstr>Prototype: View IAT Test Data</vt:lpstr>
      <vt:lpstr>Today’s Agenda</vt:lpstr>
      <vt:lpstr>Future Work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Mike</dc:creator>
  <cp:keywords>Business Presentation PowerPoint Template</cp:keywords>
  <dc:description>Copyright © Wondershare Software Co., Ltd. All Rights Reserved.</dc:description>
  <cp:lastModifiedBy>jm31boyl</cp:lastModifiedBy>
  <cp:revision>62</cp:revision>
  <dcterms:created xsi:type="dcterms:W3CDTF">2011-09-19T18:29:17Z</dcterms:created>
  <dcterms:modified xsi:type="dcterms:W3CDTF">2012-03-01T19:02:48Z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