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69" r:id="rId5"/>
    <p:sldId id="258" r:id="rId6"/>
    <p:sldId id="314" r:id="rId7"/>
    <p:sldId id="259" r:id="rId8"/>
    <p:sldId id="275" r:id="rId9"/>
    <p:sldId id="315" r:id="rId10"/>
    <p:sldId id="305" r:id="rId11"/>
    <p:sldId id="306" r:id="rId12"/>
    <p:sldId id="307" r:id="rId13"/>
    <p:sldId id="318" r:id="rId14"/>
    <p:sldId id="308" r:id="rId15"/>
    <p:sldId id="317" r:id="rId16"/>
    <p:sldId id="316" r:id="rId17"/>
    <p:sldId id="310" r:id="rId18"/>
    <p:sldId id="311" r:id="rId19"/>
    <p:sldId id="312" r:id="rId20"/>
    <p:sldId id="319" r:id="rId21"/>
    <p:sldId id="309" r:id="rId22"/>
    <p:sldId id="320" r:id="rId23"/>
    <p:sldId id="313" r:id="rId24"/>
    <p:sldId id="321" r:id="rId25"/>
    <p:sldId id="278" r:id="rId26"/>
    <p:sldId id="322" r:id="rId27"/>
    <p:sldId id="304" r:id="rId28"/>
    <p:sldId id="323" r:id="rId29"/>
    <p:sldId id="274" r:id="rId30"/>
  </p:sldIdLst>
  <p:sldSz cx="9144000" cy="6858000" type="screen4x3"/>
  <p:notesSz cx="6858000" cy="9296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1296" y="-2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2"/>
        <p:guide pos="19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40" y="0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/>
          <a:lstStyle>
            <a:lvl1pPr algn="r">
              <a:defRPr sz="1100"/>
            </a:lvl1pPr>
          </a:lstStyle>
          <a:p>
            <a:fld id="{95EF833D-FAD3-4266-A6DA-F7488E66830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19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40" y="8829819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 anchor="b"/>
          <a:lstStyle>
            <a:lvl1pPr algn="r">
              <a:defRPr sz="1100"/>
            </a:lvl1pPr>
          </a:lstStyle>
          <a:p>
            <a:fld id="{774AA2B5-958F-4CFC-8E2E-B69AB17CC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2835" tIns="41418" rIns="82835" bIns="41418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706438"/>
            <a:ext cx="4641850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414910"/>
            <a:ext cx="5483879" cy="4180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1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8831287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831287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004A7BB-4530-4026-A46F-42806E5FB0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3B84CC-49FF-480C-AFB6-2590C5C42395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09B2D-41EE-40E4-8A9F-B5D72DE27D74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6A550-9EE7-438E-BEE6-1A9CEF110775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00CFB9-7AE2-4FA3-A00B-D8ED6D83952C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604963"/>
            <a:ext cx="2152650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604963"/>
            <a:ext cx="6307137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1697038"/>
            <a:ext cx="8169275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D06E0C-ACFD-4ED7-B77F-C4B55CC21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19374C-4EFD-4241-BC14-6AAEDF0D3C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5D947C-EF76-4A92-8BB5-4FEC4E6A2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39592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341438"/>
            <a:ext cx="39608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FC4B2D-90E9-4192-9E49-3E68D3C8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800FC4-BD67-422A-8708-C0C0F9BD7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37C3BE-1337-45D1-A8EC-749097EC8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D9C003-D9F0-4110-812B-6FB20448B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E3FDDF-9777-4B62-AC8F-E2E006910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EA020-E1EF-43BF-A86F-C397AD834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474509-008B-4913-9C20-301D20114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85725"/>
            <a:ext cx="2017713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5725"/>
            <a:ext cx="5902325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7B7434-0613-4494-AC1F-65B51F808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1697038"/>
            <a:ext cx="81692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/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85725"/>
            <a:ext cx="6694488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072438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04188" y="6180138"/>
            <a:ext cx="10398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98950" y="6381750"/>
            <a:ext cx="3719513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86800" y="5084763"/>
            <a:ext cx="6810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FB105A0B-8974-4DDD-9455-3A64BA4464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429000"/>
            <a:ext cx="817245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FFFF"/>
                </a:solidFill>
                <a:latin typeface="Impact" pitchFamily="32" charset="0"/>
              </a:rPr>
              <a:t>Acceptance Test: </a:t>
            </a:r>
            <a:r>
              <a:rPr lang="en-US" sz="4800" dirty="0">
                <a:solidFill>
                  <a:srgbClr val="FFFFFF"/>
                </a:solidFill>
                <a:latin typeface="Impact" pitchFamily="32" charset="0"/>
              </a:rPr>
              <a:t/>
            </a:r>
            <a:br>
              <a:rPr lang="en-US" sz="4800" dirty="0">
                <a:solidFill>
                  <a:srgbClr val="FFFFFF"/>
                </a:solidFill>
                <a:latin typeface="Impact" pitchFamily="32" charset="0"/>
              </a:rPr>
            </a:br>
            <a:r>
              <a:rPr lang="en-US" sz="4800" dirty="0">
                <a:solidFill>
                  <a:srgbClr val="FFFFFF"/>
                </a:solidFill>
                <a:latin typeface="Impact" pitchFamily="32" charset="0"/>
              </a:rPr>
              <a:t>Smart Scheduling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5029200"/>
            <a:ext cx="7456488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Client</a:t>
            </a:r>
            <a:r>
              <a:rPr lang="en-US" sz="2400" dirty="0">
                <a:solidFill>
                  <a:srgbClr val="FFFFFF"/>
                </a:solidFill>
              </a:rPr>
              <a:t>: Dr. Robert Yoder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1230313"/>
            <a:ext cx="7391400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Functional Requirements - Faculty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 Securely log into the system using a registered username and password.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 to view the current schedule.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 Filter the schedule by professor(s).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 Filter the schedule by classroom(s).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View and print room reports.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 Add office hours or other meetings, where they will be available in order to meet with students or fellow teachers. 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Functional Requirements – General User</a:t>
            </a:r>
            <a:endParaRPr 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2438" cy="45227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View and print room reports.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View the current schedule.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Filter the schedule by professor(s).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Filter the schedule by classroom(s).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Non-Functional Requirements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The system will be easily maintained.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Viewable on multiple browsers.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User friendly and easy to use.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Unit Tests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Integration Testing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Unit Tests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 descr="di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6129794" cy="4423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Unit Test - Authenticate 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 descr="ScreenHunter_04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685800"/>
            <a:ext cx="7402225" cy="53824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Unit Tests – New Course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 descr="ScreenHunter_14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060019" cy="50421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85725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Welcome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Dr</a:t>
            </a:r>
            <a:r>
              <a:rPr lang="en-US" sz="2400" b="1" dirty="0">
                <a:solidFill>
                  <a:srgbClr val="000000"/>
                </a:solidFill>
              </a:rPr>
              <a:t>. Robert </a:t>
            </a:r>
            <a:r>
              <a:rPr lang="en-US" sz="2400" b="1" dirty="0" smtClean="0">
                <a:solidFill>
                  <a:srgbClr val="000000"/>
                </a:solidFill>
              </a:rPr>
              <a:t>Yoder (client)</a:t>
            </a: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Head </a:t>
            </a:r>
            <a:r>
              <a:rPr lang="en-US" sz="2400" dirty="0">
                <a:solidFill>
                  <a:srgbClr val="000000"/>
                </a:solidFill>
              </a:rPr>
              <a:t>of </a:t>
            </a:r>
            <a:r>
              <a:rPr lang="en-US" sz="2400" dirty="0" smtClean="0">
                <a:solidFill>
                  <a:srgbClr val="000000"/>
                </a:solidFill>
              </a:rPr>
              <a:t>the Computer Science Department at Siena College</a:t>
            </a:r>
            <a:endParaRPr lang="en-US" sz="24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Dr. </a:t>
            </a:r>
            <a:r>
              <a:rPr lang="en-US" sz="2400" b="1" dirty="0" err="1" smtClean="0">
                <a:solidFill>
                  <a:srgbClr val="000000"/>
                </a:solidFill>
              </a:rPr>
              <a:t>Timoth</a:t>
            </a:r>
            <a:r>
              <a:rPr lang="en-US" sz="2400" b="1" dirty="0" smtClean="0">
                <a:solidFill>
                  <a:srgbClr val="000000"/>
                </a:solidFill>
              </a:rPr>
              <a:t> Lederman</a:t>
            </a: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Our </a:t>
            </a:r>
            <a:r>
              <a:rPr lang="en-US" sz="2400" dirty="0">
                <a:solidFill>
                  <a:srgbClr val="000000"/>
                </a:solidFill>
              </a:rPr>
              <a:t>Professor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Demonstration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moment you have been waiting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Deliverables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All the following will be delivered in CD-ROM format at the Software Engineering end of year party: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the files associated with Smart Scheduling.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the files associated with the team website.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lyrics to our team song; a copy of a sound/music file for our team song; and, an audio/video recording of our team song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Project Progression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AutoShape 2" descr="https://mail.google.com/mail/?ui=2&amp;ik=5d969cd2d0&amp;view=att&amp;th=12e6f27f0b616b7f&amp;attid=0.1&amp;disp=inline&amp;realattid=f_gkq6bcgx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s://mail.google.com/mail/?ui=2&amp;ik=5d969cd2d0&amp;view=att&amp;th=12e6f27f0b616b7f&amp;attid=0.1&amp;disp=inline&amp;realattid=f_gkq6bcgx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mail.google.com/mail/?ui=2&amp;ik=5d969cd2d0&amp;view=att&amp;th=12e6f27f0b616b7f&amp;attid=0.1&amp;disp=inline&amp;realattid=f_gkq6bcgx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dstat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7086600" cy="31852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What’s Next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Academic </a:t>
            </a:r>
            <a:r>
              <a:rPr lang="en-US" dirty="0" smtClean="0"/>
              <a:t>Celebration – April 29th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Software Engineering </a:t>
            </a:r>
            <a:r>
              <a:rPr lang="en-US" smtClean="0"/>
              <a:t>Party – May 2nd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Computer Science End-Of-Year </a:t>
            </a:r>
            <a:r>
              <a:rPr lang="en-US" dirty="0" smtClean="0"/>
              <a:t>Party – May 3rd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Commencement – May 15th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The End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3505200"/>
            <a:ext cx="8072438" cy="2359025"/>
          </a:xfrm>
        </p:spPr>
        <p:txBody>
          <a:bodyPr/>
          <a:lstStyle/>
          <a:p>
            <a:pPr algn="ctr"/>
            <a:r>
              <a:rPr lang="en-US" sz="3200" dirty="0" smtClean="0"/>
              <a:t>Thank you.</a:t>
            </a:r>
          </a:p>
          <a:p>
            <a:pPr algn="ctr"/>
            <a:r>
              <a:rPr lang="en-US" sz="3200" dirty="0"/>
              <a:t>Q</a:t>
            </a:r>
            <a:r>
              <a:rPr lang="en-US" sz="3200" dirty="0" smtClean="0"/>
              <a:t>uestions or Comments?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507288" cy="1876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Software Engineering Team</a:t>
            </a:r>
            <a:endParaRPr lang="en-US" sz="1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</a:t>
            </a: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Problem</a:t>
            </a:r>
            <a:endParaRPr lang="en-US" sz="1800" dirty="0" smtClean="0">
              <a:solidFill>
                <a:schemeClr val="tx1"/>
              </a:solidFill>
              <a:latin typeface="Arial (Headings)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</a:t>
            </a: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  <a:endParaRPr lang="en-US" sz="1800" dirty="0" smtClean="0">
              <a:solidFill>
                <a:schemeClr val="tx1"/>
              </a:solidFill>
              <a:latin typeface="Arial (Headings)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Empire </a:t>
            </a:r>
            <a:r>
              <a:rPr lang="en-US" sz="3400" dirty="0">
                <a:solidFill>
                  <a:srgbClr val="FFFFFF"/>
                </a:solidFill>
                <a:latin typeface="Impact" pitchFamily="32" charset="0"/>
              </a:rPr>
              <a:t>Unlimited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 anchor="ctr"/>
          <a:lstStyle/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Meghan </a:t>
            </a:r>
            <a:r>
              <a:rPr lang="en-US" sz="2000" b="1" dirty="0" err="1" smtClean="0">
                <a:solidFill>
                  <a:srgbClr val="000000"/>
                </a:solidFill>
              </a:rPr>
              <a:t>Servello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Team Leader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Jason </a:t>
            </a:r>
            <a:r>
              <a:rPr lang="en-US" sz="2000" b="1" dirty="0" err="1" smtClean="0">
                <a:solidFill>
                  <a:srgbClr val="000000"/>
                </a:solidFill>
              </a:rPr>
              <a:t>Czajkowski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Systems Analyst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Thomas </a:t>
            </a:r>
            <a:r>
              <a:rPr lang="en-US" sz="2000" b="1" dirty="0" err="1" smtClean="0">
                <a:solidFill>
                  <a:srgbClr val="000000"/>
                </a:solidFill>
              </a:rPr>
              <a:t>Mottola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Head Programmer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Brian Maxwell</a:t>
            </a:r>
            <a:r>
              <a:rPr lang="en-US" sz="2000" dirty="0" smtClean="0">
                <a:solidFill>
                  <a:srgbClr val="000000"/>
                </a:solidFill>
              </a:rPr>
              <a:t> – Project Manager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Jonathan Smith </a:t>
            </a:r>
            <a:r>
              <a:rPr lang="en-US" sz="2000" dirty="0" smtClean="0">
                <a:solidFill>
                  <a:srgbClr val="000000"/>
                </a:solidFill>
              </a:rPr>
              <a:t>– Support and Quality Manager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Collin </a:t>
            </a:r>
            <a:r>
              <a:rPr lang="en-US" sz="2000" b="1" dirty="0" err="1" smtClean="0">
                <a:solidFill>
                  <a:srgbClr val="000000"/>
                </a:solidFill>
              </a:rPr>
              <a:t>Lefeber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Web Developer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85725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The Problem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Scheduling classrooms, labs, courses, and </a:t>
            </a:r>
            <a:r>
              <a:rPr lang="en-US" sz="2000" dirty="0" smtClean="0">
                <a:solidFill>
                  <a:srgbClr val="000000"/>
                </a:solidFill>
              </a:rPr>
              <a:t>professors.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Currently scheduling is </a:t>
            </a:r>
            <a:r>
              <a:rPr lang="en-US" sz="2000" dirty="0">
                <a:solidFill>
                  <a:srgbClr val="000000"/>
                </a:solidFill>
              </a:rPr>
              <a:t>done in a </a:t>
            </a:r>
            <a:r>
              <a:rPr lang="en-US" sz="2000" dirty="0" smtClean="0">
                <a:solidFill>
                  <a:srgbClr val="000000"/>
                </a:solidFill>
              </a:rPr>
              <a:t>cumbersome </a:t>
            </a:r>
            <a:r>
              <a:rPr lang="en-US" sz="2000" dirty="0">
                <a:solidFill>
                  <a:srgbClr val="000000"/>
                </a:solidFill>
              </a:rPr>
              <a:t>fashion.</a:t>
            </a: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Lack </a:t>
            </a:r>
            <a:r>
              <a:rPr lang="en-US" sz="2000" dirty="0">
                <a:solidFill>
                  <a:srgbClr val="000000"/>
                </a:solidFill>
              </a:rPr>
              <a:t>of a self-checking </a:t>
            </a:r>
            <a:r>
              <a:rPr lang="en-US" sz="2000" dirty="0" smtClean="0">
                <a:solidFill>
                  <a:srgbClr val="000000"/>
                </a:solidFill>
              </a:rPr>
              <a:t>system.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There are constraints set by Siena </a:t>
            </a:r>
            <a:r>
              <a:rPr lang="en-US" sz="2000" dirty="0" smtClean="0">
                <a:solidFill>
                  <a:srgbClr val="000000"/>
                </a:solidFill>
              </a:rPr>
              <a:t>College.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Schedules can be difficult to read.</a:t>
            </a: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Examples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Content Placeholder 4" descr="s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28" y="1341438"/>
            <a:ext cx="4757672" cy="45227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066800"/>
            <a:ext cx="3220080" cy="496155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24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Non-Functional Requirements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Testing Overview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Demonstration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Deliverables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Functional Requirements – Course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072438" cy="521176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Find </a:t>
            </a:r>
            <a:r>
              <a:rPr lang="en-US" sz="1400" dirty="0" smtClean="0">
                <a:latin typeface="+mj-lt"/>
              </a:rPr>
              <a:t>common time slots to schedule departmental meetings or new classes.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Modify the schedule.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Delete previous schedules.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Delete classes.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Modify classes.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Add new classes</a:t>
            </a:r>
            <a:r>
              <a:rPr lang="en-US" sz="1400" dirty="0" smtClean="0">
                <a:latin typeface="+mj-lt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Create a faculty account, where faculty will be able to access the system.</a:t>
            </a:r>
            <a:endParaRPr lang="en-US" sz="1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Securely </a:t>
            </a:r>
            <a:r>
              <a:rPr lang="en-US" sz="1400" dirty="0" smtClean="0">
                <a:latin typeface="+mj-lt"/>
              </a:rPr>
              <a:t>log into the system using a registered username and password.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View </a:t>
            </a:r>
            <a:r>
              <a:rPr lang="en-US" sz="1400" dirty="0" smtClean="0">
                <a:latin typeface="+mj-lt"/>
              </a:rPr>
              <a:t>the current schedule.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Filter the schedule by professor(s).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Filter the schedule by classroom(s</a:t>
            </a:r>
            <a:r>
              <a:rPr lang="en-US" sz="1400" dirty="0" smtClean="0">
                <a:latin typeface="+mj-lt"/>
              </a:rPr>
              <a:t>).</a:t>
            </a:r>
            <a:endParaRPr lang="en-US" sz="1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 View and print room reports.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34962</TotalTime>
  <Words>591</Words>
  <Application>Microsoft Office PowerPoint</Application>
  <PresentationFormat>On-screen Show (4:3)</PresentationFormat>
  <Paragraphs>235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Office Theme</vt:lpstr>
      <vt:lpstr>Acceptance Test:  Smart Scheduling</vt:lpstr>
      <vt:lpstr>Welcome</vt:lpstr>
      <vt:lpstr>Agenda</vt:lpstr>
      <vt:lpstr>Empire Unlimited</vt:lpstr>
      <vt:lpstr>Agenda</vt:lpstr>
      <vt:lpstr>The Problem</vt:lpstr>
      <vt:lpstr>Examples</vt:lpstr>
      <vt:lpstr>Agenda</vt:lpstr>
      <vt:lpstr>Functional Requirements – Course Coordinator</vt:lpstr>
      <vt:lpstr>Functional Requirements - Faculty</vt:lpstr>
      <vt:lpstr>Functional Requirements – General User</vt:lpstr>
      <vt:lpstr>Agenda</vt:lpstr>
      <vt:lpstr>Non-Functional Requirements</vt:lpstr>
      <vt:lpstr>Agenda</vt:lpstr>
      <vt:lpstr>Testing</vt:lpstr>
      <vt:lpstr>Unit Tests</vt:lpstr>
      <vt:lpstr>Unit Test - Authenticate </vt:lpstr>
      <vt:lpstr>Unit Tests – New Course</vt:lpstr>
      <vt:lpstr>Agenda</vt:lpstr>
      <vt:lpstr>Demonstration</vt:lpstr>
      <vt:lpstr>Agenda</vt:lpstr>
      <vt:lpstr>Deliverables</vt:lpstr>
      <vt:lpstr>Agenda</vt:lpstr>
      <vt:lpstr>Project Progression</vt:lpstr>
      <vt:lpstr>Agenda</vt:lpstr>
      <vt:lpstr>What’s Next</vt:lpstr>
      <vt:lpstr>Agenda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Project:  Smart Scheduling</dc:title>
  <dc:creator>Software Engineering</dc:creator>
  <cp:lastModifiedBy>jr03czaj</cp:lastModifiedBy>
  <cp:revision>72</cp:revision>
  <cp:lastPrinted>1601-01-01T00:00:00Z</cp:lastPrinted>
  <dcterms:created xsi:type="dcterms:W3CDTF">1601-01-01T00:00:00Z</dcterms:created>
  <dcterms:modified xsi:type="dcterms:W3CDTF">2011-04-26T21:37:38Z</dcterms:modified>
</cp:coreProperties>
</file>