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E8DF50B-28E0-4B1E-9E87-4FF8409895B9}">
  <a:tblStyle styleId="{AE8DF50B-28E0-4B1E-9E87-4FF8409895B9}" styleName="Table_0"/>
  <a:tblStyle styleId="{AF88B020-B594-4672-835A-B086B2D93461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0" y="-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617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hyperlink" Target="oraserv.cs.siena.edu/~d29wils/Elite/loginform.ph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Elite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Sprint 2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038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Check Correctness of Proof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445025"/>
            <a:ext cx="8231724" cy="44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600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Database Design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2700"/>
            <a:ext cx="9144000" cy="45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5437675" y="66425"/>
            <a:ext cx="3574799" cy="2419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u="sng">
                <a:solidFill>
                  <a:schemeClr val="lt2"/>
                </a:solidFill>
              </a:rPr>
              <a:t>Velocity: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lt2"/>
                </a:solidFill>
              </a:rPr>
              <a:t>Sprint 2: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000">
                <a:solidFill>
                  <a:schemeClr val="lt2"/>
                </a:solidFill>
              </a:rPr>
              <a:t>16 tasks completed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000">
                <a:solidFill>
                  <a:schemeClr val="lt2"/>
                </a:solidFill>
              </a:rPr>
              <a:t>11 Story Points (one story not completed)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lt2"/>
                </a:solidFill>
              </a:rPr>
              <a:t>Average:</a:t>
            </a:r>
            <a:r>
              <a:rPr lang="en" sz="2000" b="1">
                <a:solidFill>
                  <a:schemeClr val="lt2"/>
                </a:solidFill>
              </a:rPr>
              <a:t> 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2000">
                <a:solidFill>
                  <a:schemeClr val="lt2"/>
                </a:solidFill>
              </a:rPr>
              <a:t>12 Story Points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1626450"/>
            <a:ext cx="8520599" cy="18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hlinkClick r:id="rId3"/>
              </a:rPr>
              <a:t>DEMO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Reflection and Retrospective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49" name="Shape 149"/>
          <p:cNvGraphicFramePr/>
          <p:nvPr/>
        </p:nvGraphicFramePr>
        <p:xfrm>
          <a:off x="952500" y="1275059"/>
          <a:ext cx="7239000" cy="3257825"/>
        </p:xfrm>
        <a:graphic>
          <a:graphicData uri="http://schemas.openxmlformats.org/drawingml/2006/table">
            <a:tbl>
              <a:tblPr>
                <a:noFill/>
                <a:tableStyleId>{AF88B020-B594-4672-835A-B086B2D93461}</a:tableStyleId>
              </a:tblPr>
              <a:tblGrid>
                <a:gridCol w="3619500"/>
                <a:gridCol w="3619500"/>
              </a:tblGrid>
              <a:tr h="5660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lt2"/>
                          </a:solidFill>
                        </a:rPr>
                        <a:t>Actions made for Sprint 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lt2"/>
                          </a:solidFill>
                        </a:rPr>
                        <a:t>Actions to make for Sprint 3</a:t>
                      </a:r>
                    </a:p>
                  </a:txBody>
                  <a:tcPr marL="91425" marR="91425" marT="91425" marB="91425"/>
                </a:tc>
              </a:tr>
              <a:tr h="2691750">
                <a:tc>
                  <a:txBody>
                    <a:bodyPr/>
                    <a:lstStyle/>
                    <a:p>
                      <a:pPr marL="457200" lvl="0" indent="-355600" rtl="0"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Char char="●"/>
                      </a:pPr>
                      <a:r>
                        <a:rPr lang="en" sz="2000">
                          <a:solidFill>
                            <a:schemeClr val="lt2"/>
                          </a:solidFill>
                        </a:rPr>
                        <a:t>Make test cases first</a:t>
                      </a:r>
                    </a:p>
                    <a:p>
                      <a:pPr marL="457200" lvl="0" indent="-355600" rtl="0"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Char char="●"/>
                      </a:pPr>
                      <a:r>
                        <a:rPr lang="en" sz="2000">
                          <a:solidFill>
                            <a:schemeClr val="lt2"/>
                          </a:solidFill>
                        </a:rPr>
                        <a:t>Conduct a more effective planning meeting</a:t>
                      </a:r>
                    </a:p>
                    <a:p>
                      <a:pPr marL="457200" lvl="0" indent="-355600"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Char char="●"/>
                      </a:pPr>
                      <a:r>
                        <a:rPr lang="en" sz="2000">
                          <a:solidFill>
                            <a:schemeClr val="lt2"/>
                          </a:solidFill>
                        </a:rPr>
                        <a:t>Try to get tasks verified more frequently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55600" rtl="0"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Char char="●"/>
                      </a:pPr>
                      <a:r>
                        <a:rPr lang="en" sz="2000">
                          <a:solidFill>
                            <a:schemeClr val="lt2"/>
                          </a:solidFill>
                        </a:rPr>
                        <a:t>Be sure to manually verify stories so they show up on YouTrack burndown chart</a:t>
                      </a:r>
                    </a:p>
                    <a:p>
                      <a:pPr marL="457200" lvl="0" indent="-355600" rtl="0"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Char char="●"/>
                      </a:pPr>
                      <a:r>
                        <a:rPr lang="en" sz="2000">
                          <a:solidFill>
                            <a:schemeClr val="lt2"/>
                          </a:solidFill>
                        </a:rPr>
                        <a:t>Thoroughly think of all tasks before starting sprint</a:t>
                      </a:r>
                    </a:p>
                    <a:p>
                      <a:pPr marL="457200" lvl="0" indent="-355600" rtl="0"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Char char="●"/>
                      </a:pPr>
                      <a:r>
                        <a:rPr lang="en" sz="2000">
                          <a:solidFill>
                            <a:schemeClr val="lt2"/>
                          </a:solidFill>
                        </a:rPr>
                        <a:t>Have formal stand up meetings more frequently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Overview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000">
                <a:solidFill>
                  <a:schemeClr val="lt2"/>
                </a:solidFill>
              </a:rPr>
              <a:t>Create an application to help users practice deductive reasoning</a:t>
            </a:r>
          </a:p>
          <a:p>
            <a:pPr marL="457200" lvl="0" indent="-3556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000">
                <a:solidFill>
                  <a:schemeClr val="lt2"/>
                </a:solidFill>
              </a:rPr>
              <a:t>Utilize an instructor/student structure like blackboard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Allow instructors to create proof problems and quizzes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Allow students to take quizzes and practice proofs</a:t>
            </a:r>
          </a:p>
          <a:p>
            <a:pPr marL="457200" lvl="0" indent="-35560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000">
                <a:solidFill>
                  <a:schemeClr val="lt2"/>
                </a:solidFill>
              </a:rPr>
              <a:t>Incorporate statistics tracking within the database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Create Quiz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37" y="339224"/>
            <a:ext cx="8337924" cy="44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71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Switch User Type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00" y="380999"/>
            <a:ext cx="8439796" cy="451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 Test Cases</a:t>
            </a:r>
          </a:p>
        </p:txBody>
      </p:sp>
      <p:graphicFrame>
        <p:nvGraphicFramePr>
          <p:cNvPr id="96" name="Shape 96"/>
          <p:cNvGraphicFramePr/>
          <p:nvPr/>
        </p:nvGraphicFramePr>
        <p:xfrm>
          <a:off x="124775" y="12025"/>
          <a:ext cx="8982075" cy="5120519"/>
        </p:xfrm>
        <a:graphic>
          <a:graphicData uri="http://schemas.openxmlformats.org/drawingml/2006/table">
            <a:tbl>
              <a:tblPr>
                <a:noFill/>
                <a:tableStyleId>{AE8DF50B-28E0-4B1E-9E87-4FF8409895B9}</a:tableStyleId>
              </a:tblPr>
              <a:tblGrid>
                <a:gridCol w="610225"/>
                <a:gridCol w="649075"/>
                <a:gridCol w="1123350"/>
                <a:gridCol w="952125"/>
                <a:gridCol w="857100"/>
                <a:gridCol w="1407550"/>
                <a:gridCol w="876200"/>
                <a:gridCol w="781300"/>
                <a:gridCol w="724450"/>
                <a:gridCol w="467075"/>
                <a:gridCol w="533625"/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Test Case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Pass/Fail Status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Test Number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Description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Action to perform test (input)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Steps to be Executed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State Before Test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Expected result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Observed result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Comments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Tested By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Test Date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1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P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1.001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Generate Links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Look at switch user type area**TBD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User is on current my account page,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User has multiple user types. Links should be generated for the user types that the user has, that the user is not logged in as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Links for all user types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Links for all user types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Kirby and Dan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23-Nov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P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1.002</a:t>
                      </a: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Switch user type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Click one of the switch user links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Log in as a user that has multiple data types. Click the switch user link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User is logged in with multiple user types.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The dashboard for the new user type is displayed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The dashboard for the new user type is displayed.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Kirby and Dan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23-Nov</a:t>
                      </a:r>
                    </a:p>
                  </a:txBody>
                  <a:tcPr marL="28575" marR="2857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P</a:t>
                      </a:r>
                    </a:p>
                  </a:txBody>
                  <a:tcPr marL="28575" marR="28575" marT="91425" marB="91425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= Unit Summary</a:t>
                      </a:r>
                    </a:p>
                  </a:txBody>
                  <a:tcPr marL="28575" marR="28575" marT="91425" marB="91425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100%</a:t>
                      </a:r>
                    </a:p>
                  </a:txBody>
                  <a:tcPr marL="28575" marR="28575" marT="91425" marB="91425" anchor="b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passing</a:t>
                      </a:r>
                    </a:p>
                  </a:txBody>
                  <a:tcPr marL="28575" marR="28575" marT="91425" marB="91425" anchor="b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2</a:t>
                      </a:r>
                    </a:p>
                  </a:txBody>
                  <a:tcPr marL="28575" marR="28575" marT="91425" marB="91425" anchor="b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passed</a:t>
                      </a:r>
                    </a:p>
                  </a:txBody>
                  <a:tcPr marL="28575" marR="28575" marT="91425" marB="91425" anchor="b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Date of last test =</a:t>
                      </a:r>
                    </a:p>
                  </a:txBody>
                  <a:tcPr marL="28575" marR="28575" marT="91425" marB="91425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11/23/15</a:t>
                      </a:r>
                    </a:p>
                  </a:txBody>
                  <a:tcPr marL="28575" marR="28575" marT="91425" marB="91425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2</a:t>
                      </a:r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tests</a:t>
                      </a:r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0</a:t>
                      </a:r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failed</a:t>
                      </a:r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Take Proof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00" y="464574"/>
            <a:ext cx="8149000" cy="43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Macintosh PowerPoint</Application>
  <PresentationFormat>On-screen Show (16:9)</PresentationFormat>
  <Paragraphs>74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simple-dark-2</vt:lpstr>
      <vt:lpstr>Elite</vt:lpstr>
      <vt:lpstr>Project Overview</vt:lpstr>
      <vt:lpstr>PowerPoint Presentation</vt:lpstr>
      <vt:lpstr>Create Quiz</vt:lpstr>
      <vt:lpstr>PowerPoint Presentation</vt:lpstr>
      <vt:lpstr>PowerPoint Presentation</vt:lpstr>
      <vt:lpstr>Switch User Type</vt:lpstr>
      <vt:lpstr>Unit Test Cases</vt:lpstr>
      <vt:lpstr>Take Proof</vt:lpstr>
      <vt:lpstr>PowerPoint Presentation</vt:lpstr>
      <vt:lpstr>Check Correctness of Proof</vt:lpstr>
      <vt:lpstr>PowerPoint Presentation</vt:lpstr>
      <vt:lpstr>Database Design</vt:lpstr>
      <vt:lpstr>PowerPoint Presentation</vt:lpstr>
      <vt:lpstr>PowerPoint Presentation</vt:lpstr>
      <vt:lpstr>DEMO</vt:lpstr>
      <vt:lpstr>Reflection and Retrospective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Elite</dc:title>
  <cp:lastModifiedBy>Kirby O'Keefe</cp:lastModifiedBy>
  <cp:revision>1</cp:revision>
  <dcterms:modified xsi:type="dcterms:W3CDTF">2016-03-08T16:28:20Z</dcterms:modified>
</cp:coreProperties>
</file>