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62" r:id="rId3"/>
    <p:sldId id="261" r:id="rId4"/>
    <p:sldId id="256" r:id="rId5"/>
    <p:sldId id="268" r:id="rId6"/>
    <p:sldId id="263" r:id="rId7"/>
    <p:sldId id="267" r:id="rId8"/>
    <p:sldId id="264" r:id="rId9"/>
    <p:sldId id="269" r:id="rId10"/>
    <p:sldId id="265" r:id="rId11"/>
    <p:sldId id="270" r:id="rId12"/>
    <p:sldId id="266" r:id="rId13"/>
    <p:sldId id="271" r:id="rId14"/>
    <p:sldId id="280" r:id="rId15"/>
    <p:sldId id="272" r:id="rId16"/>
    <p:sldId id="282" r:id="rId17"/>
    <p:sldId id="27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5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37" d="100"/>
          <a:sy n="37" d="100"/>
        </p:scale>
        <p:origin x="11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C134-62B8-4E12-B337-3DDCA3B9868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9BF8C-9D2D-4860-8332-BCC3DFC73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2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891B-5CA1-4C74-8E8B-0D5BDDF26F89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7ED8-EA62-424C-983A-B4E18B86611C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01E-7A5B-4290-8791-911DAC9E93A8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5408-9C9D-41BC-9B4C-92F7F25794FB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76A5-9C86-4F44-9A96-C9D1CE64DC21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1E70-7150-44A1-883C-E0FCDF936938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AEDB-B1BE-4B7B-BB04-86B978718200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C640-7524-4EA7-91E6-223788398830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4AD4-A53D-4C07-9BC7-3F57B3CB3CEF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DF95-6570-4323-A8F4-7D007E0653B3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ACA7-7F80-4692-9BC4-CA7D21CFC036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60000"/>
                <a:lumOff val="40000"/>
              </a:schemeClr>
            </a:gs>
            <a:gs pos="18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A51B-89B7-407C-AF89-92062DE8A574}" type="datetime1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3BF5-E039-407A-9CCC-153C65856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4624626"/>
            <a:ext cx="411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United</a:t>
            </a:r>
            <a:endParaRPr lang="en-US" sz="5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</a:t>
            </a:fld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4031065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>
                <a:solidFill>
                  <a:schemeClr val="bg1">
                    <a:lumMod val="50000"/>
                  </a:schemeClr>
                </a:solidFill>
              </a:rPr>
              <a:t>presents</a:t>
            </a:r>
            <a:endParaRPr lang="en-US" sz="3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-97238"/>
            <a:ext cx="6524978" cy="4745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System Goals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1506141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000" dirty="0" smtClean="0"/>
              <a:t> Simple &amp; Easy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200" dirty="0" smtClean="0"/>
              <a:t>Viewing Map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Inputting data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Directions</a:t>
            </a:r>
          </a:p>
          <a:p>
            <a:pPr>
              <a:buFont typeface="Arial" pitchFamily="34" charset="0"/>
              <a:buChar char="•"/>
            </a:pPr>
            <a:r>
              <a:rPr lang="en-US" sz="5000" dirty="0" smtClean="0"/>
              <a:t> Low Maintenance</a:t>
            </a:r>
          </a:p>
        </p:txBody>
      </p:sp>
      <p:sp>
        <p:nvSpPr>
          <p:cNvPr id="1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10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System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i="1" dirty="0" smtClean="0">
                <a:solidFill>
                  <a:srgbClr val="C0C0C0"/>
                </a:solidFill>
              </a:rPr>
              <a:t>Constraints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11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System Constraints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1219200"/>
            <a:ext cx="7772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000" dirty="0" smtClean="0"/>
              <a:t> </a:t>
            </a:r>
            <a:r>
              <a:rPr lang="en-US" sz="3600" dirty="0" smtClean="0"/>
              <a:t>Compatibility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200" dirty="0" smtClean="0"/>
              <a:t>Different Browsers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3000" dirty="0" smtClean="0"/>
              <a:t>Different versions</a:t>
            </a:r>
            <a:endParaRPr lang="en-US" sz="3000" dirty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Resolution Size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Administrator Monitoring of User Data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 smtClean="0"/>
              <a:t>MySQL</a:t>
            </a:r>
            <a:endParaRPr lang="en-US" sz="3600" dirty="0" smtClean="0"/>
          </a:p>
          <a:p>
            <a:endParaRPr lang="en-US" dirty="0" smtClean="0"/>
          </a:p>
        </p:txBody>
      </p:sp>
      <p:sp>
        <p:nvSpPr>
          <p:cNvPr id="1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12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Resources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13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Resources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1513344"/>
            <a:ext cx="7315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+mj-lt"/>
                <a:cs typeface="Times New Roman" pitchFamily="18" charset="0"/>
              </a:rPr>
              <a:t>Hardware</a:t>
            </a:r>
          </a:p>
          <a:p>
            <a:pPr algn="ctr"/>
            <a:endParaRPr lang="en-US" sz="5000" dirty="0" smtClean="0">
              <a:latin typeface="+mj-lt"/>
            </a:endParaRPr>
          </a:p>
          <a:p>
            <a:pPr algn="ctr"/>
            <a:r>
              <a:rPr lang="en-US" sz="5000" dirty="0" smtClean="0">
                <a:latin typeface="+mj-lt"/>
                <a:cs typeface="Times New Roman" pitchFamily="18" charset="0"/>
              </a:rPr>
              <a:t>Languages</a:t>
            </a:r>
          </a:p>
          <a:p>
            <a:pPr algn="ctr"/>
            <a:endParaRPr lang="en-US" sz="5000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en-US" sz="5000" dirty="0" smtClean="0"/>
              <a:t>S</a:t>
            </a:r>
            <a:r>
              <a:rPr lang="en-US" sz="5000" dirty="0" smtClean="0">
                <a:cs typeface="Times New Roman" pitchFamily="18" charset="0"/>
              </a:rPr>
              <a:t>oftware</a:t>
            </a:r>
          </a:p>
        </p:txBody>
      </p:sp>
      <p:sp>
        <p:nvSpPr>
          <p:cNvPr id="1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14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Model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15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Model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16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ProjectModel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14350"/>
            <a:ext cx="7848600" cy="5886450"/>
          </a:xfrm>
          <a:prstGeom prst="rect">
            <a:avLst/>
          </a:prstGeom>
        </p:spPr>
      </p:pic>
      <p:pic>
        <p:nvPicPr>
          <p:cNvPr id="13" name="Picture 12" descr="logoALotDarker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Timeline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17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Timeline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18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7" name="Picture 16" descr="Timeline0919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95400"/>
            <a:ext cx="8906274" cy="3813056"/>
          </a:xfrm>
          <a:prstGeom prst="rect">
            <a:avLst/>
          </a:prstGeom>
        </p:spPr>
      </p:pic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0800" y="1447800"/>
            <a:ext cx="4343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19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514601" y="4038600"/>
            <a:ext cx="426719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0" y="2895600"/>
            <a:ext cx="449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1752600"/>
            <a:ext cx="495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2133600" cy="365125"/>
          </a:xfrm>
        </p:spPr>
        <p:txBody>
          <a:bodyPr/>
          <a:lstStyle/>
          <a:p>
            <a:endParaRPr lang="en-US" dirty="0" smtClean="0"/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304800"/>
            <a:ext cx="4343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Welcome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9274" y="1752600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Client: Dr. </a:t>
            </a:r>
            <a:r>
              <a:rPr lang="en-US" sz="3000" dirty="0" err="1" smtClean="0">
                <a:solidFill>
                  <a:schemeClr val="bg1"/>
                </a:solidFill>
              </a:rPr>
              <a:t>Timoth</a:t>
            </a:r>
            <a:r>
              <a:rPr lang="en-US" sz="3000" dirty="0" smtClean="0">
                <a:solidFill>
                  <a:schemeClr val="bg1"/>
                </a:solidFill>
              </a:rPr>
              <a:t> Lederman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2895600"/>
            <a:ext cx="396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Guest: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Dr. Darren Lim</a:t>
            </a:r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038600"/>
            <a:ext cx="38862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Guest: Dr. Meg </a:t>
            </a:r>
            <a:r>
              <a:rPr lang="en-US" sz="3000" dirty="0" err="1" smtClean="0">
                <a:solidFill>
                  <a:schemeClr val="bg1"/>
                </a:solidFill>
              </a:rPr>
              <a:t>Fryling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Slide Number Placeholder 10"/>
          <p:cNvSpPr txBox="1">
            <a:spLocks/>
          </p:cNvSpPr>
          <p:nvPr/>
        </p:nvSpPr>
        <p:spPr>
          <a:xfrm>
            <a:off x="6858000" y="5943600"/>
            <a:ext cx="2133600" cy="685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2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20" name="Picture 19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A5A5A5"/>
                </a:solidFill>
              </a:rPr>
              <a:t>Introduction</a:t>
            </a:r>
            <a:endParaRPr lang="en-US" sz="3000" i="1" dirty="0">
              <a:solidFill>
                <a:srgbClr val="A5A5A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3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4</a:t>
            </a:fld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1342072"/>
            <a:ext cx="33444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Zachary Witter</a:t>
            </a:r>
          </a:p>
          <a:p>
            <a:pPr algn="ctr"/>
            <a:r>
              <a:rPr lang="en-US" sz="2800" dirty="0" smtClean="0"/>
              <a:t>Team Leader</a:t>
            </a:r>
          </a:p>
          <a:p>
            <a:pPr algn="ctr"/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2815998"/>
            <a:ext cx="21119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Dustin Clark</a:t>
            </a:r>
          </a:p>
          <a:p>
            <a:pPr algn="ctr"/>
            <a:r>
              <a:rPr lang="en-US" sz="2800" dirty="0" smtClean="0"/>
              <a:t>Webmaster</a:t>
            </a:r>
          </a:p>
          <a:p>
            <a:pPr algn="ctr"/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32775" y="4419600"/>
            <a:ext cx="24524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Devin Hurley</a:t>
            </a:r>
          </a:p>
          <a:p>
            <a:pPr algn="ctr"/>
            <a:r>
              <a:rPr lang="en-US" sz="2800" dirty="0" smtClean="0"/>
              <a:t>Lead Developer</a:t>
            </a:r>
          </a:p>
          <a:p>
            <a:pPr algn="ctr"/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420850"/>
            <a:ext cx="22470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Chan Tran</a:t>
            </a:r>
          </a:p>
          <a:p>
            <a:pPr algn="ctr"/>
            <a:r>
              <a:rPr lang="en-US" sz="2800" dirty="0" smtClean="0"/>
              <a:t>Data Scientist </a:t>
            </a:r>
          </a:p>
          <a:p>
            <a:pPr algn="ctr"/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2820650"/>
            <a:ext cx="36340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Josh </a:t>
            </a:r>
            <a:r>
              <a:rPr lang="en-US" sz="3000" b="1" dirty="0" err="1" smtClean="0"/>
              <a:t>Tomazewski</a:t>
            </a:r>
            <a:endParaRPr lang="en-US" sz="3000" b="1" dirty="0" smtClean="0"/>
          </a:p>
          <a:p>
            <a:pPr algn="ctr"/>
            <a:r>
              <a:rPr lang="en-US" sz="2800" dirty="0" smtClean="0"/>
              <a:t>Database Administrator</a:t>
            </a:r>
          </a:p>
          <a:p>
            <a:pPr algn="ctr"/>
            <a:endParaRPr lang="en-US" sz="3000" b="1" dirty="0"/>
          </a:p>
        </p:txBody>
      </p:sp>
      <p:pic>
        <p:nvPicPr>
          <p:cNvPr id="19" name="Picture 18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Problem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i="1" dirty="0" smtClean="0">
                <a:solidFill>
                  <a:srgbClr val="C0C0C0"/>
                </a:solidFill>
              </a:rPr>
              <a:t>Definition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5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Problem Definition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1347549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 Difficult to find other forum members</a:t>
            </a:r>
          </a:p>
          <a:p>
            <a:r>
              <a:rPr lang="en-US" sz="3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Current system is time consuming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Forum members can not add their own data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Intuitive implementation needed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endParaRPr lang="en-US" dirty="0" smtClean="0"/>
          </a:p>
        </p:txBody>
      </p:sp>
      <p:sp>
        <p:nvSpPr>
          <p:cNvPr id="1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6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8137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System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i="1" dirty="0" smtClean="0">
                <a:solidFill>
                  <a:srgbClr val="C0C0C0"/>
                </a:solidFill>
              </a:rPr>
              <a:t>Justification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Goals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7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System Justification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1347549"/>
            <a:ext cx="7315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 Members enter data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Members easily arrange meetings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Simplified way to obtain directions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Peace-of-mind to traveling members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endParaRPr lang="en-US" dirty="0" smtClean="0"/>
          </a:p>
        </p:txBody>
      </p:sp>
      <p:sp>
        <p:nvSpPr>
          <p:cNvPr id="1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8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59436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181600" y="6172200"/>
            <a:ext cx="2133600" cy="365125"/>
          </a:xfrm>
        </p:spPr>
        <p:txBody>
          <a:bodyPr/>
          <a:lstStyle/>
          <a:p>
            <a:fld id="{E65B416A-F9A7-4A8B-8A47-BC76B1DA6AF6}" type="datetime1">
              <a:rPr lang="en-US" sz="1400" smtClean="0">
                <a:solidFill>
                  <a:schemeClr val="bg1"/>
                </a:solidFill>
              </a:rPr>
              <a:pPr/>
              <a:t>9/24/2013</a:t>
            </a:fld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1000" y="0"/>
            <a:ext cx="0" cy="59436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0C51A4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  <a:alpha val="95000"/>
                  </a:schemeClr>
                </a:solidFill>
                <a:effectLst>
                  <a:innerShdw blurRad="101600" dist="76200" dir="5400000">
                    <a:srgbClr val="0C51A4">
                      <a:alpha val="74000"/>
                    </a:srgbClr>
                  </a:innerShdw>
                </a:effectLst>
              </a:rPr>
              <a:t>Agenda</a:t>
            </a:r>
            <a:endParaRPr lang="en-US" sz="5400" b="1" cap="none" spc="0" dirty="0">
              <a:ln w="900" cmpd="sng">
                <a:solidFill>
                  <a:srgbClr val="0C51A4"/>
                </a:solidFill>
                <a:prstDash val="solid"/>
              </a:ln>
              <a:solidFill>
                <a:schemeClr val="accent1">
                  <a:satMod val="200000"/>
                  <a:tint val="3000"/>
                  <a:alpha val="95000"/>
                </a:schemeClr>
              </a:solidFill>
              <a:effectLst>
                <a:innerShdw blurRad="101600" dist="76200" dir="5400000">
                  <a:srgbClr val="0C51A4">
                    <a:alpha val="74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209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28194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4290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40386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1600" y="46482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5257800"/>
            <a:ext cx="7010400" cy="533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990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Introduction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1600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Problem Definition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209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Justification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28194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C0C0C0"/>
                </a:solidFill>
              </a:rPr>
              <a:t>System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i="1" dirty="0" smtClean="0">
                <a:solidFill>
                  <a:srgbClr val="C0C0C0"/>
                </a:solidFill>
              </a:rPr>
              <a:t>Goals</a:t>
            </a:r>
            <a:endParaRPr lang="en-US" sz="3000" i="1" dirty="0">
              <a:solidFill>
                <a:srgbClr val="C0C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4290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System Constraints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03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Resources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46482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Model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52578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Timeline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Software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685799"/>
          </a:xfrm>
        </p:spPr>
        <p:txBody>
          <a:bodyPr/>
          <a:lstStyle/>
          <a:p>
            <a:endParaRPr lang="en-US" dirty="0" smtClean="0"/>
          </a:p>
          <a:p>
            <a:fld id="{3A3A3BF5-E039-407A-9CCC-153C65856BA1}" type="slidenum">
              <a:rPr lang="en-US" sz="3000" smtClean="0">
                <a:solidFill>
                  <a:schemeClr val="bg1"/>
                </a:solidFill>
              </a:rPr>
              <a:pPr/>
              <a:t>9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4" name="Picture 33" descr="logoALotDarker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5856"/>
            <a:ext cx="1752600" cy="1274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318</Words>
  <Application>Microsoft Office PowerPoint</Application>
  <PresentationFormat>On-screen Show (4:3)</PresentationFormat>
  <Paragraphs>206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Zachary Witter</dc:creator>
  <cp:lastModifiedBy>Dustin</cp:lastModifiedBy>
  <cp:revision>75</cp:revision>
  <dcterms:created xsi:type="dcterms:W3CDTF">2013-09-21T17:23:43Z</dcterms:created>
  <dcterms:modified xsi:type="dcterms:W3CDTF">2013-09-24T19:52:12Z</dcterms:modified>
</cp:coreProperties>
</file>