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99" r:id="rId6"/>
    <p:sldId id="261" r:id="rId7"/>
    <p:sldId id="300" r:id="rId8"/>
    <p:sldId id="260" r:id="rId9"/>
    <p:sldId id="301" r:id="rId10"/>
    <p:sldId id="266" r:id="rId11"/>
    <p:sldId id="267" r:id="rId12"/>
    <p:sldId id="295" r:id="rId13"/>
    <p:sldId id="296" r:id="rId14"/>
    <p:sldId id="297" r:id="rId15"/>
    <p:sldId id="302" r:id="rId16"/>
    <p:sldId id="272" r:id="rId17"/>
    <p:sldId id="273" r:id="rId18"/>
    <p:sldId id="303" r:id="rId19"/>
    <p:sldId id="274" r:id="rId20"/>
    <p:sldId id="275" r:id="rId21"/>
    <p:sldId id="276" r:id="rId22"/>
    <p:sldId id="277" r:id="rId23"/>
    <p:sldId id="304" r:id="rId24"/>
    <p:sldId id="282" r:id="rId25"/>
    <p:sldId id="305" r:id="rId26"/>
    <p:sldId id="283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3" autoAdjust="0"/>
    <p:restoredTop sz="94714" autoAdjust="0"/>
  </p:normalViewPr>
  <p:slideViewPr>
    <p:cSldViewPr snapToGrid="0" snapToObjects="1">
      <p:cViewPr varScale="1">
        <p:scale>
          <a:sx n="77" d="100"/>
          <a:sy n="77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4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5448300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1000" y="0"/>
            <a:ext cx="0" cy="54483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No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09943"/>
            <a:ext cx="1977081" cy="1437877"/>
          </a:xfrm>
          <a:prstGeom prst="rect">
            <a:avLst/>
          </a:prstGeom>
        </p:spPr>
      </p:pic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2952236" y="5448302"/>
            <a:ext cx="1727849" cy="67786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10/28/2013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534169" y="5565039"/>
            <a:ext cx="412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Requirements Specification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0"/>
          <p:cNvSpPr txBox="1">
            <a:spLocks/>
          </p:cNvSpPr>
          <p:nvPr userDrawn="1"/>
        </p:nvSpPr>
        <p:spPr>
          <a:xfrm>
            <a:off x="7665393" y="5351021"/>
            <a:ext cx="1102469" cy="67786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A3BF5-E039-407A-9CCC-153C65856BA1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2952236" y="5448301"/>
            <a:ext cx="0" cy="140969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01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0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2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7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D3B7-65C2-1445-86F1-39E13E9FFA51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5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DD3B7-65C2-1445-86F1-39E13E9FFA51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83E5-9304-2048-A0B7-BB00976D9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/>
          <a:ea typeface="+mj-ea"/>
          <a:cs typeface="Segoe U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"/>
          <a:ea typeface="+mn-ea"/>
          <a:cs typeface="Segoe U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ALotDarker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22" y="-407766"/>
            <a:ext cx="6524978" cy="4745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2306" y="5793750"/>
            <a:ext cx="299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October 30</a:t>
            </a:r>
            <a:r>
              <a:rPr lang="en-US" sz="2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2013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2874" y="3414409"/>
            <a:ext cx="5747423" cy="230832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Requirements</a:t>
            </a:r>
          </a:p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Specification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Requirements</a:t>
            </a:r>
          </a:p>
          <a:p>
            <a:pPr lvl="1"/>
            <a:r>
              <a:rPr lang="en-US" dirty="0" smtClean="0"/>
              <a:t>Map with pins</a:t>
            </a:r>
          </a:p>
          <a:p>
            <a:pPr lvl="1"/>
            <a:r>
              <a:rPr lang="en-US" dirty="0" smtClean="0"/>
              <a:t>Slide out panel with tabs</a:t>
            </a:r>
          </a:p>
          <a:p>
            <a:r>
              <a:rPr lang="en-US" dirty="0" smtClean="0"/>
              <a:t>Functional Requirements and Narratives for </a:t>
            </a:r>
            <a:r>
              <a:rPr lang="en-US" dirty="0" err="1" smtClean="0"/>
              <a:t>oldGMCtrucks</a:t>
            </a:r>
            <a:r>
              <a:rPr lang="en-US" dirty="0" smtClean="0"/>
              <a:t> </a:t>
            </a:r>
            <a:r>
              <a:rPr lang="en-US" dirty="0" err="1" smtClean="0"/>
              <a:t>Mapper’s</a:t>
            </a:r>
            <a:r>
              <a:rPr lang="en-US" dirty="0" smtClean="0"/>
              <a:t> four users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902" y="0"/>
            <a:ext cx="893809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Functional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6544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User</a:t>
            </a:r>
          </a:p>
          <a:p>
            <a:r>
              <a:rPr lang="en-US" dirty="0" smtClean="0"/>
              <a:t>Narrative</a:t>
            </a:r>
          </a:p>
          <a:p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Will see blank map</a:t>
            </a:r>
          </a:p>
          <a:p>
            <a:pPr lvl="1"/>
            <a:r>
              <a:rPr lang="en-US" dirty="0" smtClean="0"/>
              <a:t>Will have the ability to sign up for an account on </a:t>
            </a:r>
            <a:r>
              <a:rPr lang="en-US" dirty="0" err="1" smtClean="0"/>
              <a:t>oldGMCtrucks</a:t>
            </a:r>
            <a:r>
              <a:rPr lang="en-US" dirty="0" smtClean="0"/>
              <a:t> forum.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876300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Non-</a:t>
            </a:r>
            <a:r>
              <a:rPr lang="en-US" sz="5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oldGMCtrucks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Member</a:t>
            </a:r>
          </a:p>
        </p:txBody>
      </p:sp>
    </p:spTree>
    <p:extLst>
      <p:ext uri="{BB962C8B-B14F-4D97-AF65-F5344CB8AC3E}">
        <p14:creationId xmlns:p14="http://schemas.microsoft.com/office/powerpoint/2010/main" val="10313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Narrative</a:t>
            </a:r>
          </a:p>
          <a:p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Access the site through the </a:t>
            </a:r>
            <a:r>
              <a:rPr lang="en-US" dirty="0" err="1" smtClean="0"/>
              <a:t>oldGMCtrucks</a:t>
            </a:r>
            <a:r>
              <a:rPr lang="en-US" dirty="0" smtClean="0"/>
              <a:t> forum.</a:t>
            </a:r>
          </a:p>
          <a:p>
            <a:pPr lvl="1"/>
            <a:r>
              <a:rPr lang="en-US" dirty="0" smtClean="0"/>
              <a:t>View a map with user information on the map.</a:t>
            </a:r>
          </a:p>
          <a:p>
            <a:pPr lvl="1"/>
            <a:r>
              <a:rPr lang="en-US" dirty="0" smtClean="0"/>
              <a:t>Request an account on the </a:t>
            </a:r>
            <a:r>
              <a:rPr lang="en-US" dirty="0" err="1" smtClean="0"/>
              <a:t>oldGMCtrucks</a:t>
            </a:r>
            <a:r>
              <a:rPr lang="en-US" dirty="0" smtClean="0"/>
              <a:t> </a:t>
            </a:r>
            <a:r>
              <a:rPr lang="en-US" dirty="0" err="1" smtClean="0"/>
              <a:t>Mapper</a:t>
            </a:r>
            <a:r>
              <a:rPr lang="en-US" dirty="0" smtClean="0"/>
              <a:t> site.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8763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oldGMCtrucks</a:t>
            </a:r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Forum Member</a:t>
            </a:r>
          </a:p>
        </p:txBody>
      </p:sp>
    </p:spTree>
    <p:extLst>
      <p:ext uri="{BB962C8B-B14F-4D97-AF65-F5344CB8AC3E}">
        <p14:creationId xmlns:p14="http://schemas.microsoft.com/office/powerpoint/2010/main" val="10313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Narrative</a:t>
            </a:r>
          </a:p>
          <a:p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Ability to log in.</a:t>
            </a:r>
          </a:p>
          <a:p>
            <a:pPr lvl="1"/>
            <a:r>
              <a:rPr lang="en-US" dirty="0" smtClean="0"/>
              <a:t>Ability to update information in their profile. </a:t>
            </a:r>
          </a:p>
          <a:p>
            <a:pPr lvl="1"/>
            <a:r>
              <a:rPr lang="en-US" dirty="0" smtClean="0"/>
              <a:t>Can derive directions to an event or to another member’s location.</a:t>
            </a:r>
          </a:p>
          <a:p>
            <a:pPr lvl="1"/>
            <a:r>
              <a:rPr lang="en-US" dirty="0" smtClean="0"/>
              <a:t>Can create/edit events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8763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oldGMCtrucks</a:t>
            </a:r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Mapper</a:t>
            </a:r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Member</a:t>
            </a:r>
          </a:p>
        </p:txBody>
      </p:sp>
    </p:spTree>
    <p:extLst>
      <p:ext uri="{BB962C8B-B14F-4D97-AF65-F5344CB8AC3E}">
        <p14:creationId xmlns:p14="http://schemas.microsoft.com/office/powerpoint/2010/main" val="10313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Narrative</a:t>
            </a:r>
          </a:p>
          <a:p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Extends </a:t>
            </a:r>
            <a:r>
              <a:rPr lang="en-US" dirty="0" err="1" smtClean="0"/>
              <a:t>oldGMCtrucks</a:t>
            </a:r>
            <a:r>
              <a:rPr lang="en-US" dirty="0" smtClean="0"/>
              <a:t> </a:t>
            </a:r>
            <a:r>
              <a:rPr lang="en-US" dirty="0" err="1" smtClean="0"/>
              <a:t>Mapper</a:t>
            </a:r>
            <a:r>
              <a:rPr lang="en-US" dirty="0" smtClean="0"/>
              <a:t> Member.</a:t>
            </a:r>
          </a:p>
          <a:p>
            <a:pPr lvl="1"/>
            <a:r>
              <a:rPr lang="en-US" dirty="0" smtClean="0"/>
              <a:t>Can modify any member’s data.</a:t>
            </a:r>
          </a:p>
          <a:p>
            <a:pPr lvl="1"/>
            <a:r>
              <a:rPr lang="en-US" dirty="0" smtClean="0"/>
              <a:t>Can create user accounts.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8763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System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0313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Introduction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Problem Definition</a:t>
            </a:r>
            <a:endParaRPr lang="en-US" sz="3000" dirty="0"/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Current Status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Prototypes used for discovery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5280" y="436516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What is next for our project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Questions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31042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Data Flow Diagrams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Functional Requirements / Use Case Narratives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u="sng" dirty="0" smtClean="0">
                <a:cs typeface="Segoe UI"/>
              </a:rPr>
              <a:t>UML Use Case Diagram</a:t>
            </a:r>
          </a:p>
          <a:p>
            <a:pPr algn="ctr"/>
            <a:endParaRPr lang="en-US" sz="3000" i="1" u="sng" dirty="0" smtClean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28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0-25 at 12.4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1" r="66296" b="72728"/>
          <a:stretch>
            <a:fillRect/>
          </a:stretch>
        </p:blipFill>
        <p:spPr>
          <a:xfrm>
            <a:off x="1684428" y="1363691"/>
            <a:ext cx="2357198" cy="1406540"/>
          </a:xfrm>
          <a:prstGeom prst="rect">
            <a:avLst/>
          </a:prstGeom>
        </p:spPr>
      </p:pic>
      <p:pic>
        <p:nvPicPr>
          <p:cNvPr id="3" name="Picture 2" descr="Screen Shot 2013-10-25 at 12.4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4" r="67885"/>
          <a:stretch>
            <a:fillRect/>
          </a:stretch>
        </p:blipFill>
        <p:spPr>
          <a:xfrm>
            <a:off x="5235276" y="1276306"/>
            <a:ext cx="2470013" cy="1630204"/>
          </a:xfrm>
          <a:prstGeom prst="rect">
            <a:avLst/>
          </a:prstGeom>
        </p:spPr>
      </p:pic>
      <p:pic>
        <p:nvPicPr>
          <p:cNvPr id="4" name="Picture 3" descr="Screen Shot 2013-10-25 at 12.4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1" r="67720" b="59446"/>
          <a:stretch>
            <a:fillRect/>
          </a:stretch>
        </p:blipFill>
        <p:spPr>
          <a:xfrm>
            <a:off x="1651770" y="3272374"/>
            <a:ext cx="2662006" cy="1031944"/>
          </a:xfrm>
          <a:prstGeom prst="rect">
            <a:avLst/>
          </a:prstGeom>
        </p:spPr>
      </p:pic>
      <p:pic>
        <p:nvPicPr>
          <p:cNvPr id="5" name="Picture 4" descr="Screen Shot 2013-10-25 at 12.4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7" r="69320" b="19402"/>
          <a:stretch>
            <a:fillRect/>
          </a:stretch>
        </p:blipFill>
        <p:spPr>
          <a:xfrm>
            <a:off x="4912506" y="3066873"/>
            <a:ext cx="3141213" cy="1204332"/>
          </a:xfrm>
          <a:prstGeom prst="rect">
            <a:avLst/>
          </a:prstGeom>
        </p:spPr>
      </p:pic>
      <p:pic>
        <p:nvPicPr>
          <p:cNvPr id="7" name="Picture 6" descr="Screen Shot 2013-10-25 at 12.4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7" r="68396" b="31171"/>
          <a:stretch>
            <a:fillRect/>
          </a:stretch>
        </p:blipFill>
        <p:spPr>
          <a:xfrm>
            <a:off x="4738330" y="4388877"/>
            <a:ext cx="3338870" cy="1021667"/>
          </a:xfrm>
          <a:prstGeom prst="rect">
            <a:avLst/>
          </a:prstGeom>
        </p:spPr>
      </p:pic>
      <p:pic>
        <p:nvPicPr>
          <p:cNvPr id="8" name="Picture 7" descr="Screen Shot 2013-10-25 at 12.4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3" r="68674" b="48077"/>
          <a:stretch>
            <a:fillRect/>
          </a:stretch>
        </p:blipFill>
        <p:spPr>
          <a:xfrm>
            <a:off x="1334146" y="4388877"/>
            <a:ext cx="3404184" cy="9236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94861" y="2628713"/>
            <a:ext cx="11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UML Use Case Legend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4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5 at 12.5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" b="4910"/>
          <a:stretch>
            <a:fillRect/>
          </a:stretch>
        </p:blipFill>
        <p:spPr>
          <a:xfrm>
            <a:off x="3762375" y="0"/>
            <a:ext cx="5381625" cy="541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0"/>
            <a:ext cx="389708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oldGMCtrucks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Mapper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UML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 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Case 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Diagram</a:t>
            </a:r>
            <a:endParaRPr lang="en-U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4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Introduction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Problem Definition</a:t>
            </a:r>
            <a:endParaRPr lang="en-US" sz="3000" dirty="0"/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Current Status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Prototypes used for discovery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5280" y="436516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What is next for our project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Questions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31042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u="sng" dirty="0" smtClean="0">
                <a:cs typeface="Segoe UI"/>
              </a:rPr>
              <a:t>Data Flow Diagrams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Functional Requirements / Use Case Narratives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UML Use Case Diagram</a:t>
            </a:r>
          </a:p>
          <a:p>
            <a:pPr algn="ctr"/>
            <a:endParaRPr lang="en-US" sz="3000" dirty="0" smtClean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28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5 at 12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10127" r="70565" b="36878"/>
          <a:stretch>
            <a:fillRect/>
          </a:stretch>
        </p:blipFill>
        <p:spPr>
          <a:xfrm>
            <a:off x="2160155" y="1607953"/>
            <a:ext cx="1808730" cy="3058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0"/>
            <a:ext cx="8763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 Flow Diagram Legend</a:t>
            </a:r>
          </a:p>
        </p:txBody>
      </p:sp>
      <p:pic>
        <p:nvPicPr>
          <p:cNvPr id="5" name="Picture 4" descr="Screen Shot 2013-10-25 at 12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61436" r="70565" b="4641"/>
          <a:stretch>
            <a:fillRect/>
          </a:stretch>
        </p:blipFill>
        <p:spPr>
          <a:xfrm>
            <a:off x="4870315" y="1607953"/>
            <a:ext cx="2435158" cy="26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2" y="4267200"/>
            <a:ext cx="4495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2" y="2895600"/>
            <a:ext cx="4495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2" y="1447800"/>
            <a:ext cx="4724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2" y="0"/>
            <a:ext cx="4343400" cy="120032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2" y="1458686"/>
            <a:ext cx="4724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/>
              <a:t>Client: Dr. </a:t>
            </a:r>
            <a:r>
              <a:rPr lang="en-US" sz="3100" dirty="0" err="1" smtClean="0"/>
              <a:t>Timoth</a:t>
            </a:r>
            <a:r>
              <a:rPr lang="en-US" sz="3100" dirty="0" smtClean="0"/>
              <a:t> Lederman</a:t>
            </a:r>
            <a:endParaRPr lang="en-US" sz="31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2" y="2895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/>
              <a:t>Guest: Dr. Darren Lim</a:t>
            </a:r>
            <a:endParaRPr lang="en-US" sz="31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2" y="4267200"/>
            <a:ext cx="4495800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/>
              <a:t>Guest: Dr. Meg </a:t>
            </a:r>
            <a:r>
              <a:rPr lang="en-US" sz="3100" dirty="0" err="1" smtClean="0"/>
              <a:t>Fryling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973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5 at 12.5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t="18059" r="13544" b="16962"/>
          <a:stretch>
            <a:fillRect/>
          </a:stretch>
        </p:blipFill>
        <p:spPr>
          <a:xfrm>
            <a:off x="1319514" y="914400"/>
            <a:ext cx="6447099" cy="4456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0"/>
            <a:ext cx="8763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Context Diagram</a:t>
            </a:r>
          </a:p>
        </p:txBody>
      </p:sp>
    </p:spTree>
    <p:extLst>
      <p:ext uri="{BB962C8B-B14F-4D97-AF65-F5344CB8AC3E}">
        <p14:creationId xmlns:p14="http://schemas.microsoft.com/office/powerpoint/2010/main" val="15612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0"/>
            <a:ext cx="8763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 0 Diagram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9132" r="5118" b="21096"/>
          <a:stretch/>
        </p:blipFill>
        <p:spPr>
          <a:xfrm>
            <a:off x="898220" y="713984"/>
            <a:ext cx="7728559" cy="4784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5663" y="4857750"/>
            <a:ext cx="180975" cy="17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386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0"/>
            <a:ext cx="8763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 1 Confirm Account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t="12239" r="18697" b="17990"/>
          <a:stretch/>
        </p:blipFill>
        <p:spPr>
          <a:xfrm>
            <a:off x="1803747" y="663878"/>
            <a:ext cx="5736921" cy="47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Introduction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Problem Definition</a:t>
            </a:r>
            <a:endParaRPr lang="en-US" sz="3000" dirty="0"/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Current Status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u="sng" dirty="0" smtClean="0">
                <a:latin typeface="+mj-lt"/>
                <a:cs typeface="Segoe UI"/>
              </a:rPr>
              <a:t>Prototypes used for discovery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5280" y="436516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What is next for our project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Questions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31042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Data Flow Diagrams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Functional Requirements / Use Case Narratives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UML Use Case Diagram</a:t>
            </a:r>
          </a:p>
          <a:p>
            <a:pPr algn="ctr"/>
            <a:endParaRPr lang="en-US" sz="3000" dirty="0" smtClean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28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32" y="1200329"/>
            <a:ext cx="6946602" cy="4130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1000" y="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Prototype used for Discovery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3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Introduction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Problem Definition</a:t>
            </a:r>
            <a:endParaRPr lang="en-US" sz="3000" dirty="0"/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Current Status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Prototypes used for discovery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5280" y="436516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u="sng" dirty="0" smtClean="0">
                <a:cs typeface="Segoe UI"/>
              </a:rPr>
              <a:t>What is next for our project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Questions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31042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Data Flow Diagrams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Functional Requirements / Use Case Narratives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UML Use Case Diagram</a:t>
            </a:r>
          </a:p>
          <a:p>
            <a:pPr algn="ctr"/>
            <a:endParaRPr lang="en-US" sz="3000" dirty="0" smtClean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28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0852"/>
            <a:ext cx="8375515" cy="415419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08"/>
          <a:stretch>
            <a:fillRect/>
          </a:stretch>
        </p:blipFill>
        <p:spPr>
          <a:xfrm>
            <a:off x="7811311" y="2052528"/>
            <a:ext cx="972769" cy="3312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0"/>
            <a:ext cx="8763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Next?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032" y="2042800"/>
            <a:ext cx="142996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oldGMCtrucks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Mapper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2" y="0"/>
            <a:ext cx="7916692" cy="120032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Acknowledgements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4354" y="1965278"/>
            <a:ext cx="55009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/>
              <a:t>Dr. </a:t>
            </a:r>
            <a:r>
              <a:rPr lang="en-US" sz="3100" dirty="0" err="1" smtClean="0"/>
              <a:t>Timoth</a:t>
            </a:r>
            <a:r>
              <a:rPr lang="en-US" sz="3100" dirty="0" smtClean="0"/>
              <a:t> Lederman</a:t>
            </a:r>
          </a:p>
          <a:p>
            <a:pPr algn="ctr"/>
            <a:r>
              <a:rPr lang="en-US" sz="3100" dirty="0" smtClean="0"/>
              <a:t>Dr</a:t>
            </a:r>
            <a:r>
              <a:rPr lang="en-US" sz="3100" dirty="0"/>
              <a:t>. Darren </a:t>
            </a:r>
            <a:r>
              <a:rPr lang="en-US" sz="3100" dirty="0" smtClean="0"/>
              <a:t>Lim</a:t>
            </a:r>
          </a:p>
          <a:p>
            <a:pPr algn="ctr"/>
            <a:r>
              <a:rPr lang="en-US" sz="3100" dirty="0" smtClean="0"/>
              <a:t>Dr. </a:t>
            </a:r>
            <a:r>
              <a:rPr lang="en-US" sz="3100" dirty="0"/>
              <a:t>Meg </a:t>
            </a:r>
            <a:r>
              <a:rPr lang="en-US" sz="3100" dirty="0" err="1"/>
              <a:t>Fryling</a:t>
            </a:r>
            <a:endParaRPr lang="en-US" sz="3100" dirty="0"/>
          </a:p>
          <a:p>
            <a:pPr algn="ctr"/>
            <a:r>
              <a:rPr lang="en-US" sz="3100" dirty="0" smtClean="0"/>
              <a:t>Software Engineering Class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1561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u="sng" dirty="0" smtClean="0"/>
              <a:t>Introduction</a:t>
            </a:r>
            <a:endParaRPr lang="en-US" sz="3000" i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Problem Definition</a:t>
            </a:r>
            <a:endParaRPr lang="en-US" sz="3000" dirty="0"/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Current Status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Prototypes used for </a:t>
            </a:r>
            <a:r>
              <a:rPr lang="en-US" sz="3000" dirty="0">
                <a:latin typeface="+mj-lt"/>
                <a:cs typeface="Segoe UI"/>
              </a:rPr>
              <a:t>d</a:t>
            </a:r>
            <a:r>
              <a:rPr lang="en-US" sz="3000" dirty="0" smtClean="0">
                <a:latin typeface="+mj-lt"/>
                <a:cs typeface="Segoe UI"/>
              </a:rPr>
              <a:t>iscovery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5280" y="436516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What is next for our project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Questions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31042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Data Flow Diagrams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Functional Requirements / Use Case Narratives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UML Use Case Diagram</a:t>
            </a:r>
          </a:p>
          <a:p>
            <a:pPr algn="ctr"/>
            <a:endParaRPr lang="en-US" sz="3000" dirty="0" smtClean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28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342072"/>
            <a:ext cx="3344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Zachary Witter</a:t>
            </a:r>
          </a:p>
          <a:p>
            <a:pPr algn="ctr"/>
            <a:r>
              <a:rPr lang="en-US" sz="2800" dirty="0" smtClean="0"/>
              <a:t>Team Leader</a:t>
            </a:r>
          </a:p>
          <a:p>
            <a:pPr algn="ctr"/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524539"/>
            <a:ext cx="21119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Dustin Clark</a:t>
            </a:r>
          </a:p>
          <a:p>
            <a:pPr algn="ctr"/>
            <a:r>
              <a:rPr lang="en-US" sz="2800" dirty="0" smtClean="0"/>
              <a:t>Webmaster</a:t>
            </a:r>
          </a:p>
          <a:p>
            <a:pPr algn="ctr"/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32775" y="4001867"/>
            <a:ext cx="24524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Devin Hurley</a:t>
            </a:r>
          </a:p>
          <a:p>
            <a:pPr algn="ctr"/>
            <a:r>
              <a:rPr lang="en-US" sz="2800" dirty="0" smtClean="0"/>
              <a:t>Lead Developer</a:t>
            </a:r>
          </a:p>
          <a:p>
            <a:pPr algn="ctr"/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001867"/>
            <a:ext cx="22470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Chan Tran</a:t>
            </a:r>
          </a:p>
          <a:p>
            <a:pPr algn="ctr"/>
            <a:r>
              <a:rPr lang="en-US" sz="2800" dirty="0" smtClean="0"/>
              <a:t>Data Scientist </a:t>
            </a:r>
          </a:p>
          <a:p>
            <a:pPr algn="ctr"/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2524539"/>
            <a:ext cx="3634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Josh </a:t>
            </a:r>
            <a:r>
              <a:rPr lang="en-US" sz="3000" b="1" dirty="0" err="1" smtClean="0"/>
              <a:t>Tomaszewski</a:t>
            </a:r>
            <a:endParaRPr lang="en-US" sz="3000" b="1" dirty="0" smtClean="0"/>
          </a:p>
          <a:p>
            <a:pPr algn="ctr"/>
            <a:r>
              <a:rPr lang="en-US" sz="2800" dirty="0" smtClean="0"/>
              <a:t>Database Administrator</a:t>
            </a:r>
          </a:p>
          <a:p>
            <a:pPr algn="ctr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0676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Introduction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u="sng" dirty="0" smtClean="0"/>
              <a:t>Problem Definition</a:t>
            </a:r>
            <a:endParaRPr lang="en-US" sz="3000" i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Current Status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Prototypes used for discovery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5280" y="436516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What is next for our project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Questions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31042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Data Flow Diagrams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Functional Requirements / Use Case Narratives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UML Use Case Diagram</a:t>
            </a:r>
          </a:p>
          <a:p>
            <a:pPr algn="ctr"/>
            <a:endParaRPr lang="en-US" sz="3000" dirty="0" smtClean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28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Difficult to find other forum members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Current system is time consuming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Forum members can not add their own data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Intuitive implementation needed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 Definition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6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Introduction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Problem Definition</a:t>
            </a:r>
            <a:endParaRPr lang="en-US" sz="3000" dirty="0"/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u="sng" dirty="0" smtClean="0">
                <a:latin typeface="+mj-lt"/>
                <a:cs typeface="Segoe UI"/>
              </a:rPr>
              <a:t>Current Status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Prototypes used for discovery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5280" y="436516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What is next for our project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Questions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31042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Data Flow Diagrams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Functional Requirements / Use Case Narratives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UML Use Case Diagram</a:t>
            </a:r>
          </a:p>
          <a:p>
            <a:pPr algn="ctr"/>
            <a:endParaRPr lang="en-US" sz="3000" dirty="0" smtClean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28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Current Status</a:t>
            </a:r>
          </a:p>
        </p:txBody>
      </p:sp>
      <p:pic>
        <p:nvPicPr>
          <p:cNvPr id="31746" name="Picture 2" descr="Mo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950" y="1003533"/>
            <a:ext cx="6716486" cy="4419192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275114" y="1817915"/>
            <a:ext cx="1556657" cy="838200"/>
          </a:xfrm>
          <a:prstGeom prst="round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5280" y="1197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5280" y="664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5280" y="1730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280" y="33310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25280" y="38644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5280" y="43978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25280" y="6095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Introduction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925280" y="1153878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Problem Definition</a:t>
            </a:r>
            <a:endParaRPr lang="en-US" sz="3000" dirty="0"/>
          </a:p>
        </p:txBody>
      </p:sp>
      <p:sp>
        <p:nvSpPr>
          <p:cNvPr id="33" name="TextBox 32"/>
          <p:cNvSpPr txBox="1"/>
          <p:nvPr/>
        </p:nvSpPr>
        <p:spPr>
          <a:xfrm>
            <a:off x="925280" y="1676392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Current Status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5280" y="379910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  <a:cs typeface="Segoe UI"/>
              </a:rPr>
              <a:t>Prototypes used for discovery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5280" y="436516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What is next for our project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-174176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en-US" sz="5400" b="1" cap="none" spc="0" dirty="0">
              <a:ln w="900" cmpd="sng">
                <a:solidFill>
                  <a:srgbClr val="0C51A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0C51A4">
                    <a:alpha val="74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280" y="4931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25280" y="484413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Questions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5280" y="27976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5280" y="2264220"/>
            <a:ext cx="768532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25280" y="3310424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Data Flow Diagrams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280" y="2220676"/>
            <a:ext cx="768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u="sng" dirty="0" smtClean="0">
                <a:cs typeface="Segoe UI"/>
              </a:rPr>
              <a:t>Functional Requirements / Use Case Narratives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5280" y="2755250"/>
            <a:ext cx="768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cs typeface="Segoe UI"/>
              </a:rPr>
              <a:t>UML Use Case Diagram</a:t>
            </a:r>
          </a:p>
          <a:p>
            <a:pPr algn="ctr"/>
            <a:endParaRPr lang="en-US" sz="3000" dirty="0" smtClean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28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494</Words>
  <Application>Microsoft Office PowerPoint</Application>
  <PresentationFormat>On-screen Show (4:3)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Hurley</dc:creator>
  <cp:lastModifiedBy>Dustin Clark</cp:lastModifiedBy>
  <cp:revision>53</cp:revision>
  <dcterms:created xsi:type="dcterms:W3CDTF">2013-10-25T15:51:19Z</dcterms:created>
  <dcterms:modified xsi:type="dcterms:W3CDTF">2013-10-28T00:08:55Z</dcterms:modified>
</cp:coreProperties>
</file>