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403" r:id="rId4"/>
    <p:sldId id="259" r:id="rId5"/>
    <p:sldId id="261" r:id="rId6"/>
    <p:sldId id="404" r:id="rId7"/>
    <p:sldId id="363" r:id="rId8"/>
    <p:sldId id="402" r:id="rId9"/>
    <p:sldId id="405" r:id="rId10"/>
    <p:sldId id="385" r:id="rId11"/>
    <p:sldId id="345" r:id="rId12"/>
    <p:sldId id="393" r:id="rId13"/>
    <p:sldId id="394" r:id="rId14"/>
    <p:sldId id="397" r:id="rId15"/>
    <p:sldId id="398" r:id="rId16"/>
    <p:sldId id="399" r:id="rId17"/>
    <p:sldId id="406" r:id="rId18"/>
    <p:sldId id="400" r:id="rId19"/>
    <p:sldId id="401" r:id="rId20"/>
    <p:sldId id="283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2" autoAdjust="0"/>
    <p:restoredTop sz="94714" autoAdjust="0"/>
  </p:normalViewPr>
  <p:slideViewPr>
    <p:cSldViewPr snapToGrid="0" snapToObjects="1">
      <p:cViewPr>
        <p:scale>
          <a:sx n="77" d="100"/>
          <a:sy n="77" d="100"/>
        </p:scale>
        <p:origin x="-112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4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5448300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1000" y="0"/>
            <a:ext cx="0" cy="54483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No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09943"/>
            <a:ext cx="1977081" cy="1437877"/>
          </a:xfrm>
          <a:prstGeom prst="rect">
            <a:avLst/>
          </a:prstGeom>
        </p:spPr>
      </p:pic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2952236" y="5448302"/>
            <a:ext cx="1727849" cy="67786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4/30/2014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534169" y="5565039"/>
            <a:ext cx="412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Detailed </a:t>
            </a:r>
            <a:r>
              <a:rPr lang="en-US" sz="2400" baseline="0" dirty="0" smtClean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16" name="Slide Number Placeholder 10"/>
          <p:cNvSpPr txBox="1">
            <a:spLocks/>
          </p:cNvSpPr>
          <p:nvPr userDrawn="1"/>
        </p:nvSpPr>
        <p:spPr>
          <a:xfrm>
            <a:off x="7665393" y="5351021"/>
            <a:ext cx="1102469" cy="67786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A3BF5-E039-407A-9CCC-153C65856BA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2952236" y="5448301"/>
            <a:ext cx="0" cy="140969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534169" y="6187201"/>
            <a:ext cx="412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oldGMCtrucks Mapper</a:t>
            </a:r>
            <a:endParaRPr lang="en-US" sz="240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1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0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2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7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5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DD3B7-65C2-1445-86F1-39E13E9FFA5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/>
          <a:ea typeface="+mj-ea"/>
          <a:cs typeface="Segoe U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"/>
          <a:ea typeface="+mn-ea"/>
          <a:cs typeface="Segoe U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dgmctrucksmapper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ALotDarker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92" y="-129091"/>
            <a:ext cx="2943562" cy="2140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3448" y="5793750"/>
            <a:ext cx="319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April 30</a:t>
            </a:r>
            <a:r>
              <a:rPr lang="en-US" sz="2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2014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2874" y="3414409"/>
            <a:ext cx="5747423" cy="230832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Acceptance Test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2642" y="1942661"/>
            <a:ext cx="6487886" cy="1244677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oldGMCtrucks Mapper</a:t>
            </a:r>
            <a:endParaRPr lang="en-US" sz="5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5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on major browsers</a:t>
            </a:r>
          </a:p>
          <a:p>
            <a:r>
              <a:rPr lang="en-US" dirty="0" smtClean="0"/>
              <a:t>Unit &amp; Integration Testing</a:t>
            </a:r>
          </a:p>
          <a:p>
            <a:r>
              <a:rPr lang="en-US" dirty="0" smtClean="0"/>
              <a:t>Acceptance Test</a:t>
            </a:r>
          </a:p>
          <a:p>
            <a:pPr lvl="1"/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4473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Testing Plan</a:t>
            </a:r>
          </a:p>
        </p:txBody>
      </p:sp>
    </p:spTree>
    <p:extLst>
      <p:ext uri="{BB962C8B-B14F-4D97-AF65-F5344CB8AC3E}">
        <p14:creationId xmlns:p14="http://schemas.microsoft.com/office/powerpoint/2010/main" val="7271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6536210" y="-332038"/>
            <a:ext cx="1421321" cy="3467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7212534" y="3622655"/>
            <a:ext cx="374826" cy="31608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0"/>
            <a:ext cx="8763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 Tests - Directory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" b="5931"/>
          <a:stretch/>
        </p:blipFill>
        <p:spPr bwMode="auto">
          <a:xfrm>
            <a:off x="138368" y="1060364"/>
            <a:ext cx="8842027" cy="367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7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76" y="-82414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Portion of “Interact with Map”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402"/>
          <a:stretch/>
        </p:blipFill>
        <p:spPr>
          <a:xfrm>
            <a:off x="578763" y="896981"/>
            <a:ext cx="8230313" cy="45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76" y="-82414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Portion of “Profile”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4"/>
          <a:stretch/>
        </p:blipFill>
        <p:spPr bwMode="auto">
          <a:xfrm>
            <a:off x="579476" y="1786346"/>
            <a:ext cx="8227060" cy="2652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9" b="82557"/>
          <a:stretch/>
        </p:blipFill>
        <p:spPr bwMode="auto">
          <a:xfrm>
            <a:off x="582016" y="1060586"/>
            <a:ext cx="8227060" cy="5758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14"/>
          <a:stretch/>
        </p:blipFill>
        <p:spPr bwMode="auto">
          <a:xfrm>
            <a:off x="579476" y="4589101"/>
            <a:ext cx="8227695" cy="444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673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Functional Requirements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895351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Met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463108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/>
              <a:t>Map with pins representing member and event </a:t>
            </a:r>
            <a:r>
              <a:rPr lang="en-US" sz="1800" dirty="0" smtClean="0"/>
              <a:t>locations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 smtClean="0"/>
              <a:t>Upon </a:t>
            </a:r>
            <a:r>
              <a:rPr lang="en-US" sz="1800" dirty="0"/>
              <a:t>click, each pin displays with a “</a:t>
            </a:r>
            <a:r>
              <a:rPr lang="en-US" sz="1800" dirty="0" err="1"/>
              <a:t>shoutout</a:t>
            </a:r>
            <a:r>
              <a:rPr lang="en-US" sz="1800" dirty="0"/>
              <a:t>” containing member or </a:t>
            </a:r>
            <a:r>
              <a:rPr lang="en-US" sz="1800" dirty="0" smtClean="0"/>
              <a:t>event information</a:t>
            </a:r>
          </a:p>
          <a:p>
            <a:r>
              <a:rPr lang="en-US" sz="1800" dirty="0"/>
              <a:t>At least two distinct pins for users and </a:t>
            </a:r>
            <a:r>
              <a:rPr lang="en-US" sz="1800" dirty="0" smtClean="0"/>
              <a:t>events</a:t>
            </a:r>
          </a:p>
          <a:p>
            <a:r>
              <a:rPr lang="en-US" sz="1800" dirty="0"/>
              <a:t>slide-out right aligned panel with a Members tab, Events tab, Directions tab, Profile tab, Admin tab (visible only to admin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Random Actor will not be able to see anything.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645024" y="895351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Unmet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1463108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/>
              <a:t>Update </a:t>
            </a:r>
            <a:r>
              <a:rPr lang="en-US" sz="1800" dirty="0" smtClean="0"/>
              <a:t>Pictures</a:t>
            </a:r>
          </a:p>
          <a:p>
            <a:r>
              <a:rPr lang="en-US" sz="1800" dirty="0" smtClean="0"/>
              <a:t>Add attachments</a:t>
            </a:r>
          </a:p>
          <a:p>
            <a:r>
              <a:rPr lang="en-US" sz="1800" dirty="0"/>
              <a:t>Will have the ability to sign up for an account on oldGMCtrucks forum.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82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673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Functional Requirements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89535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408521"/>
            <a:ext cx="8229600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/>
              <a:t>Will have the ability to sign up for an account on oldGMCtrucks forum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oldGMCtrucks Forum Member Actor will have the ability to access the site through the oldGMCtrucks forum. </a:t>
            </a:r>
            <a:endParaRPr lang="en-US" sz="1800" dirty="0" smtClean="0"/>
          </a:p>
          <a:p>
            <a:r>
              <a:rPr lang="en-US" sz="1800" dirty="0"/>
              <a:t>Will have the ability to view a map with user information on the map. </a:t>
            </a:r>
            <a:endParaRPr lang="en-US" sz="1800" dirty="0" smtClean="0"/>
          </a:p>
          <a:p>
            <a:r>
              <a:rPr lang="en-US" sz="1800" dirty="0"/>
              <a:t>Will have the ability to create an account on the oldGMCtrucks Mapper site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Will have the ability to update information in their profile. </a:t>
            </a:r>
            <a:endParaRPr lang="en-US" sz="1800" dirty="0" smtClean="0"/>
          </a:p>
          <a:p>
            <a:r>
              <a:rPr lang="en-US" sz="1800" dirty="0"/>
              <a:t>Members can derive directions to an event or to another member’s location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Members can create events. </a:t>
            </a:r>
            <a:endParaRPr lang="en-US" sz="1800" dirty="0" smtClean="0"/>
          </a:p>
          <a:p>
            <a:r>
              <a:rPr lang="en-US" sz="1800" dirty="0"/>
              <a:t>Members can update any events. </a:t>
            </a:r>
            <a:endParaRPr lang="en-US" sz="1800" dirty="0" smtClean="0"/>
          </a:p>
          <a:p>
            <a:r>
              <a:rPr lang="en-US" sz="1800" dirty="0"/>
              <a:t>oldGMCtrucks Mapper administrator will have a profile with the same functionality as an oldGMCtrucks Mapper </a:t>
            </a:r>
            <a:r>
              <a:rPr lang="en-US" sz="1800" dirty="0" smtClean="0"/>
              <a:t>Member</a:t>
            </a:r>
          </a:p>
          <a:p>
            <a:r>
              <a:rPr lang="en-US" sz="1800" dirty="0"/>
              <a:t>Admin will also be able to modify any member’s data. </a:t>
            </a:r>
          </a:p>
        </p:txBody>
      </p:sp>
    </p:spTree>
    <p:extLst>
      <p:ext uri="{BB962C8B-B14F-4D97-AF65-F5344CB8AC3E}">
        <p14:creationId xmlns:p14="http://schemas.microsoft.com/office/powerpoint/2010/main" val="29983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617"/>
            <a:ext cx="822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Non-Functional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Requirements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895351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Met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463108"/>
            <a:ext cx="4040188" cy="39512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000" i="1" dirty="0"/>
              <a:t>The system will be secure.</a:t>
            </a:r>
            <a:endParaRPr lang="en-US" sz="2000" dirty="0"/>
          </a:p>
          <a:p>
            <a:pPr lvl="0"/>
            <a:r>
              <a:rPr lang="en-US" sz="2000" i="1" dirty="0"/>
              <a:t>The system will be reliable.</a:t>
            </a:r>
            <a:endParaRPr lang="en-US" sz="2000" dirty="0"/>
          </a:p>
          <a:p>
            <a:pPr lvl="0"/>
            <a:r>
              <a:rPr lang="en-US" sz="2000" i="1" dirty="0"/>
              <a:t>The system will be well documented.</a:t>
            </a:r>
            <a:endParaRPr lang="en-US" sz="2000" dirty="0"/>
          </a:p>
          <a:p>
            <a:pPr lvl="0"/>
            <a:r>
              <a:rPr lang="en-US" sz="2000" i="1" dirty="0"/>
              <a:t>The system will be compliant with the Google Terms of Service.</a:t>
            </a:r>
            <a:endParaRPr lang="en-US" sz="2000" dirty="0"/>
          </a:p>
          <a:p>
            <a:pPr lvl="0"/>
            <a:r>
              <a:rPr lang="en-US" sz="2000" i="1" dirty="0"/>
              <a:t>The system will run efficiently on </a:t>
            </a:r>
            <a:r>
              <a:rPr lang="en-US" sz="2000" i="1" dirty="0" smtClean="0"/>
              <a:t>Chrome, Firefox, IE 9,10,11</a:t>
            </a:r>
            <a:endParaRPr lang="en-US" sz="20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645024" y="895351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Unmet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1463108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2400" i="1" dirty="0"/>
              <a:t>Interactions with the system will be intuitive for non-tech savvy people.</a:t>
            </a:r>
            <a:endParaRPr lang="en-US" sz="2400" dirty="0"/>
          </a:p>
          <a:p>
            <a:pPr lvl="0"/>
            <a:r>
              <a:rPr lang="en-US" sz="2400" i="1" dirty="0"/>
              <a:t>The system will run efficiently on the following browsers. </a:t>
            </a:r>
            <a:endParaRPr lang="en-US" sz="2400" dirty="0"/>
          </a:p>
          <a:p>
            <a:pPr lvl="1"/>
            <a:r>
              <a:rPr lang="en-US" sz="2400" dirty="0"/>
              <a:t>Internet Explorer </a:t>
            </a:r>
            <a:r>
              <a:rPr lang="en-US" sz="2400" dirty="0" smtClean="0"/>
              <a:t>6.0-8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62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i="1" u="sng" dirty="0">
                <a:solidFill>
                  <a:prstClr val="black"/>
                </a:solidFill>
                <a:cs typeface="Segoe UI"/>
              </a:rPr>
              <a:t>Deliverables / Current Status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Introduction/ Problem Definition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Old Solution</a:t>
            </a:r>
            <a:endParaRPr lang="en-US" sz="3000" dirty="0">
              <a:cs typeface="Segoe U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Demo</a:t>
            </a:r>
            <a:endParaRPr lang="en-US" sz="3000" dirty="0">
              <a:cs typeface="Segoe U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Non-Functional Requirements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What </a:t>
            </a:r>
            <a:r>
              <a:rPr lang="en-US" sz="3000" dirty="0">
                <a:cs typeface="Segoe UI"/>
              </a:rPr>
              <a:t>is next for our </a:t>
            </a:r>
            <a:r>
              <a:rPr lang="en-US" sz="3000" dirty="0" smtClean="0">
                <a:cs typeface="Segoe UI"/>
              </a:rPr>
              <a:t>project</a:t>
            </a:r>
            <a:endParaRPr lang="en-US" sz="3000" dirty="0">
              <a:cs typeface="Segoe U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271550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Functional Requirements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cs typeface="Segoe UI"/>
              </a:rPr>
              <a:t>Testing Plan</a:t>
            </a:r>
            <a:endParaRPr lang="en-US" sz="3000" dirty="0">
              <a:cs typeface="Segoe U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Unit Tests</a:t>
            </a:r>
          </a:p>
        </p:txBody>
      </p:sp>
    </p:spTree>
    <p:extLst>
      <p:ext uri="{BB962C8B-B14F-4D97-AF65-F5344CB8AC3E}">
        <p14:creationId xmlns:p14="http://schemas.microsoft.com/office/powerpoint/2010/main" val="4088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617"/>
            <a:ext cx="822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Deliverables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148232"/>
            <a:ext cx="8229600" cy="347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CD-ROM (or DVD) with the following (these deliverable/specs may change/increase by the end of the semester):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full copy of your team files from your team directory, including, of course, all website files (all folders, files, images,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etc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 above team files should, of course, include all files associated with your project.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 website files should reference all “local” URLs as relative links.  You could have one subdirectory named team-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public_html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(for the team website files) and other subdirectory named project-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public_html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(for the project website files).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There should be a README.TXT file that explains what files are where (this README.TXT should be at the highest level directory. 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 sure to provide any needed usernames/passwords (and database names) and documentation related to gaining access to any database(s) that you use as part of your project.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lyrics to your team song; a copy of a sound/music file for your team song; and, an audio/video recording of your team song.  Place these in a subdirectory named SONG.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document.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PowerPoint presentation of this document.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 past documents and this one present at Academic Celebration with 2 team members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Current Status</a:t>
            </a:r>
          </a:p>
        </p:txBody>
      </p:sp>
      <p:pic>
        <p:nvPicPr>
          <p:cNvPr id="31746" name="Picture 2" descr="Mo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950" y="1003533"/>
            <a:ext cx="6716486" cy="4419192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6472652" y="4561871"/>
            <a:ext cx="1556657" cy="838200"/>
          </a:xfrm>
          <a:prstGeom prst="round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2" y="1447800"/>
            <a:ext cx="4724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2" y="0"/>
            <a:ext cx="4343400" cy="120032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2" y="1458686"/>
            <a:ext cx="4724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/>
              <a:t>Client: Dr. </a:t>
            </a:r>
            <a:r>
              <a:rPr lang="en-US" sz="3100" dirty="0" err="1" smtClean="0"/>
              <a:t>Timoth</a:t>
            </a:r>
            <a:r>
              <a:rPr lang="en-US" sz="3100" dirty="0" smtClean="0"/>
              <a:t> Lederman</a:t>
            </a:r>
            <a:endParaRPr lang="en-US" sz="3100" dirty="0"/>
          </a:p>
        </p:txBody>
      </p:sp>
      <p:sp>
        <p:nvSpPr>
          <p:cNvPr id="13" name="Rectangle 12"/>
          <p:cNvSpPr/>
          <p:nvPr/>
        </p:nvSpPr>
        <p:spPr>
          <a:xfrm>
            <a:off x="2362202" y="2932611"/>
            <a:ext cx="4724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2202" y="2943497"/>
            <a:ext cx="4724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/>
              <a:t>Guests &amp; Class</a:t>
            </a:r>
          </a:p>
          <a:p>
            <a:pPr algn="ctr"/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973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0"/>
            <a:ext cx="8763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Next?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"/>
          <a:stretch/>
        </p:blipFill>
        <p:spPr>
          <a:xfrm>
            <a:off x="0" y="1071154"/>
            <a:ext cx="9144000" cy="39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2" y="0"/>
            <a:ext cx="7916692" cy="120032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Acknowledgements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4354" y="1965278"/>
            <a:ext cx="550098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/>
              <a:t>Dr. </a:t>
            </a:r>
            <a:r>
              <a:rPr lang="en-US" sz="3100" dirty="0" err="1" smtClean="0"/>
              <a:t>Timoth</a:t>
            </a:r>
            <a:r>
              <a:rPr lang="en-US" sz="3100" dirty="0" smtClean="0"/>
              <a:t> Lederman</a:t>
            </a:r>
          </a:p>
          <a:p>
            <a:pPr algn="ctr"/>
            <a:r>
              <a:rPr lang="en-US" sz="3100" dirty="0" smtClean="0"/>
              <a:t>Guests</a:t>
            </a:r>
            <a:endParaRPr lang="en-US" sz="3100" dirty="0"/>
          </a:p>
          <a:p>
            <a:pPr algn="ctr"/>
            <a:r>
              <a:rPr lang="en-US" sz="3100" dirty="0" smtClean="0"/>
              <a:t>Software Engineering Class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1561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>
                <a:solidFill>
                  <a:prstClr val="black"/>
                </a:solidFill>
                <a:cs typeface="Segoe UI"/>
              </a:rPr>
              <a:t>Deliverables / Current Status</a:t>
            </a:r>
            <a:endParaRPr lang="en-US" sz="30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u="sng" dirty="0" smtClean="0"/>
              <a:t>Introduction/ Problem Definition</a:t>
            </a:r>
            <a:endParaRPr lang="en-US" sz="3000" i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Old Solution</a:t>
            </a:r>
            <a:endParaRPr lang="en-US" sz="3000" dirty="0">
              <a:cs typeface="Segoe U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Demo</a:t>
            </a:r>
            <a:endParaRPr lang="en-US" sz="3000" dirty="0">
              <a:cs typeface="Segoe U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Non-Functional Requirements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What </a:t>
            </a:r>
            <a:r>
              <a:rPr lang="en-US" sz="3000" dirty="0">
                <a:cs typeface="Segoe UI"/>
              </a:rPr>
              <a:t>is next for our </a:t>
            </a:r>
            <a:r>
              <a:rPr lang="en-US" sz="3000" dirty="0" smtClean="0">
                <a:cs typeface="Segoe UI"/>
              </a:rPr>
              <a:t>project</a:t>
            </a:r>
            <a:endParaRPr lang="en-US" sz="3000" dirty="0">
              <a:cs typeface="Segoe U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271550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Functional Requirements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cs typeface="Segoe UI"/>
              </a:rPr>
              <a:t>Testing Plan</a:t>
            </a:r>
            <a:endParaRPr lang="en-US" sz="3000" dirty="0">
              <a:cs typeface="Segoe U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Unit Tests</a:t>
            </a:r>
          </a:p>
        </p:txBody>
      </p:sp>
    </p:spTree>
    <p:extLst>
      <p:ext uri="{BB962C8B-B14F-4D97-AF65-F5344CB8AC3E}">
        <p14:creationId xmlns:p14="http://schemas.microsoft.com/office/powerpoint/2010/main" val="5767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342072"/>
            <a:ext cx="3344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Dustin Clark</a:t>
            </a:r>
          </a:p>
          <a:p>
            <a:pPr algn="ctr"/>
            <a:r>
              <a:rPr lang="en-US" sz="2800" dirty="0" smtClean="0"/>
              <a:t>Team Leader</a:t>
            </a:r>
          </a:p>
          <a:p>
            <a:pPr algn="ctr"/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52118" y="2524539"/>
            <a:ext cx="25509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Zachary Witter</a:t>
            </a:r>
          </a:p>
          <a:p>
            <a:pPr algn="ctr"/>
            <a:r>
              <a:rPr lang="en-US" sz="2800" dirty="0" smtClean="0"/>
              <a:t>Webmaster</a:t>
            </a:r>
          </a:p>
          <a:p>
            <a:pPr algn="ctr"/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32775" y="4001867"/>
            <a:ext cx="24524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Devin Hurley</a:t>
            </a:r>
          </a:p>
          <a:p>
            <a:pPr algn="ctr"/>
            <a:r>
              <a:rPr lang="en-US" sz="2800" dirty="0" smtClean="0"/>
              <a:t>Lead Developer</a:t>
            </a:r>
          </a:p>
          <a:p>
            <a:pPr algn="ctr"/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001867"/>
            <a:ext cx="22470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Chan Tran</a:t>
            </a:r>
          </a:p>
          <a:p>
            <a:pPr algn="ctr"/>
            <a:r>
              <a:rPr lang="en-US" sz="2800" dirty="0" smtClean="0"/>
              <a:t>Data Scientist </a:t>
            </a:r>
          </a:p>
          <a:p>
            <a:pPr algn="ctr"/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2524539"/>
            <a:ext cx="3634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Josh </a:t>
            </a:r>
            <a:r>
              <a:rPr lang="en-US" sz="3000" b="1" dirty="0" err="1" smtClean="0"/>
              <a:t>Tomaszewski</a:t>
            </a:r>
            <a:endParaRPr lang="en-US" sz="3000" b="1" dirty="0" smtClean="0"/>
          </a:p>
          <a:p>
            <a:pPr algn="ctr"/>
            <a:r>
              <a:rPr lang="en-US" sz="2800" dirty="0" smtClean="0"/>
              <a:t>Database Administrator</a:t>
            </a:r>
          </a:p>
          <a:p>
            <a:pPr algn="ctr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0676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Client attends oldGMCtrucks forum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Bring the community closer together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Allow easy use of planning visits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 Definition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6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>
                <a:solidFill>
                  <a:prstClr val="black"/>
                </a:solidFill>
                <a:cs typeface="Segoe UI"/>
              </a:rPr>
              <a:t>Deliverables / Current Status</a:t>
            </a:r>
            <a:endParaRPr lang="en-US" sz="30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Introduction/ Problem Definition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u="sng" dirty="0" smtClean="0">
                <a:cs typeface="Segoe UI"/>
              </a:rPr>
              <a:t>Old Solution</a:t>
            </a:r>
            <a:endParaRPr lang="en-US" sz="3000" i="1" u="sng" dirty="0">
              <a:cs typeface="Segoe U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Demo</a:t>
            </a:r>
            <a:endParaRPr lang="en-US" sz="3000" dirty="0">
              <a:cs typeface="Segoe U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Non-Functional Requirements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What </a:t>
            </a:r>
            <a:r>
              <a:rPr lang="en-US" sz="3000" dirty="0">
                <a:cs typeface="Segoe UI"/>
              </a:rPr>
              <a:t>is next for our </a:t>
            </a:r>
            <a:r>
              <a:rPr lang="en-US" sz="3000" dirty="0" smtClean="0">
                <a:cs typeface="Segoe UI"/>
              </a:rPr>
              <a:t>project</a:t>
            </a:r>
            <a:endParaRPr lang="en-US" sz="3000" dirty="0">
              <a:cs typeface="Segoe U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271550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Functional Requirements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cs typeface="Segoe UI"/>
              </a:rPr>
              <a:t>Testing Plan</a:t>
            </a:r>
            <a:endParaRPr lang="en-US" sz="3000" dirty="0">
              <a:cs typeface="Segoe U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Unit Tests</a:t>
            </a:r>
          </a:p>
        </p:txBody>
      </p:sp>
    </p:spTree>
    <p:extLst>
      <p:ext uri="{BB962C8B-B14F-4D97-AF65-F5344CB8AC3E}">
        <p14:creationId xmlns:p14="http://schemas.microsoft.com/office/powerpoint/2010/main" val="14495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4" t="11748" r="10582" b="9374"/>
          <a:stretch/>
        </p:blipFill>
        <p:spPr>
          <a:xfrm>
            <a:off x="469135" y="887766"/>
            <a:ext cx="8745886" cy="4500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0"/>
            <a:ext cx="8763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Old Solution</a:t>
            </a:r>
            <a:endParaRPr lang="en-U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4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4473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663" y="2448894"/>
            <a:ext cx="8294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hlinkClick r:id="rId2"/>
              </a:rPr>
              <a:t>www.oldGMCtrucksMapper.com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543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>
                <a:solidFill>
                  <a:prstClr val="black"/>
                </a:solidFill>
                <a:cs typeface="Segoe UI"/>
              </a:rPr>
              <a:t>Deliverables / Current Status</a:t>
            </a:r>
            <a:endParaRPr lang="en-US" sz="30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Introduction/ Problem Definition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Old Solution</a:t>
            </a:r>
            <a:endParaRPr lang="en-US" sz="3000" dirty="0">
              <a:cs typeface="Segoe U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Demo</a:t>
            </a:r>
            <a:endParaRPr lang="en-US" sz="3000" dirty="0">
              <a:cs typeface="Segoe U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Non-Functional Requirements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What </a:t>
            </a:r>
            <a:r>
              <a:rPr lang="en-US" sz="3000" dirty="0">
                <a:cs typeface="Segoe UI"/>
              </a:rPr>
              <a:t>is next for our </a:t>
            </a:r>
            <a:r>
              <a:rPr lang="en-US" sz="3000" dirty="0" smtClean="0">
                <a:cs typeface="Segoe UI"/>
              </a:rPr>
              <a:t>project</a:t>
            </a:r>
            <a:endParaRPr lang="en-US" sz="3000" dirty="0">
              <a:cs typeface="Segoe U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271550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Functional Requirements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u="sng" dirty="0">
                <a:cs typeface="Segoe UI"/>
              </a:rPr>
              <a:t>Testing Plan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cs typeface="Segoe UI"/>
              </a:rPr>
              <a:t>Unit Tests</a:t>
            </a:r>
          </a:p>
        </p:txBody>
      </p:sp>
    </p:spTree>
    <p:extLst>
      <p:ext uri="{BB962C8B-B14F-4D97-AF65-F5344CB8AC3E}">
        <p14:creationId xmlns:p14="http://schemas.microsoft.com/office/powerpoint/2010/main" val="32569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1322</TotalTime>
  <Words>721</Words>
  <Application>Microsoft Office PowerPoint</Application>
  <PresentationFormat>On-screen Show (4:3)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PowerPoint Presentation</vt:lpstr>
      <vt:lpstr>Testing Plan</vt:lpstr>
      <vt:lpstr>PowerPoint Presentation</vt:lpstr>
      <vt:lpstr>Portion of “Interact with Map”</vt:lpstr>
      <vt:lpstr>Portion of “Profile”</vt:lpstr>
      <vt:lpstr>Functional Requirements</vt:lpstr>
      <vt:lpstr>Functional Requirements</vt:lpstr>
      <vt:lpstr>Non-Functional Requirements</vt:lpstr>
      <vt:lpstr>PowerPoint Presentation</vt:lpstr>
      <vt:lpstr>Deliverables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Hurley</dc:creator>
  <cp:lastModifiedBy>Clark, Dustin</cp:lastModifiedBy>
  <cp:revision>107</cp:revision>
  <dcterms:created xsi:type="dcterms:W3CDTF">2013-10-25T15:51:19Z</dcterms:created>
  <dcterms:modified xsi:type="dcterms:W3CDTF">2014-04-29T21:14:23Z</dcterms:modified>
</cp:coreProperties>
</file>