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46" r:id="rId4"/>
    <p:sldId id="259" r:id="rId5"/>
    <p:sldId id="261" r:id="rId6"/>
    <p:sldId id="389" r:id="rId7"/>
    <p:sldId id="363" r:id="rId8"/>
    <p:sldId id="260" r:id="rId9"/>
    <p:sldId id="394" r:id="rId10"/>
    <p:sldId id="365" r:id="rId11"/>
    <p:sldId id="364" r:id="rId12"/>
    <p:sldId id="366" r:id="rId13"/>
    <p:sldId id="395" r:id="rId14"/>
    <p:sldId id="367" r:id="rId15"/>
    <p:sldId id="369" r:id="rId16"/>
    <p:sldId id="370" r:id="rId17"/>
    <p:sldId id="372" r:id="rId18"/>
    <p:sldId id="368" r:id="rId19"/>
    <p:sldId id="373" r:id="rId20"/>
    <p:sldId id="375" r:id="rId21"/>
    <p:sldId id="376" r:id="rId22"/>
    <p:sldId id="371" r:id="rId23"/>
    <p:sldId id="377" r:id="rId24"/>
    <p:sldId id="378" r:id="rId25"/>
    <p:sldId id="379" r:id="rId26"/>
    <p:sldId id="390" r:id="rId27"/>
    <p:sldId id="380" r:id="rId28"/>
    <p:sldId id="381" r:id="rId29"/>
    <p:sldId id="383" r:id="rId30"/>
    <p:sldId id="339" r:id="rId31"/>
    <p:sldId id="384" r:id="rId32"/>
    <p:sldId id="391" r:id="rId33"/>
    <p:sldId id="341" r:id="rId34"/>
    <p:sldId id="385" r:id="rId35"/>
    <p:sldId id="345" r:id="rId36"/>
    <p:sldId id="386" r:id="rId37"/>
    <p:sldId id="387" r:id="rId38"/>
    <p:sldId id="388" r:id="rId39"/>
    <p:sldId id="392" r:id="rId40"/>
    <p:sldId id="283" r:id="rId41"/>
    <p:sldId id="30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3" autoAdjust="0"/>
    <p:restoredTop sz="94714" autoAdjust="0"/>
  </p:normalViewPr>
  <p:slideViewPr>
    <p:cSldViewPr snapToGrid="0" snapToObjects="1">
      <p:cViewPr varScale="1">
        <p:scale>
          <a:sx n="65" d="100"/>
          <a:sy n="65" d="100"/>
        </p:scale>
        <p:origin x="-14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4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7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3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5448300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381000" y="0"/>
            <a:ext cx="0" cy="54483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NoBackgrou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09943"/>
            <a:ext cx="1977081" cy="1437877"/>
          </a:xfrm>
          <a:prstGeom prst="rect">
            <a:avLst/>
          </a:prstGeom>
        </p:spPr>
      </p:pic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2952236" y="5448302"/>
            <a:ext cx="1727849" cy="67786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3/19/2014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534169" y="5565039"/>
            <a:ext cx="412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Detailed </a:t>
            </a:r>
            <a:r>
              <a:rPr lang="en-US" sz="2400" baseline="0" dirty="0" smtClean="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16" name="Slide Number Placeholder 10"/>
          <p:cNvSpPr txBox="1">
            <a:spLocks/>
          </p:cNvSpPr>
          <p:nvPr userDrawn="1"/>
        </p:nvSpPr>
        <p:spPr>
          <a:xfrm>
            <a:off x="7665393" y="5351021"/>
            <a:ext cx="1102469" cy="67786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3BF5-E039-407A-9CCC-153C65856BA1}" type="slidenum"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2952236" y="5448301"/>
            <a:ext cx="0" cy="140969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010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4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0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1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9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7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5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DD3B7-65C2-1445-86F1-39E13E9FFA51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7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egoe UI"/>
          <a:ea typeface="+mj-ea"/>
          <a:cs typeface="Segoe U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Segoe UI"/>
          <a:ea typeface="+mn-ea"/>
          <a:cs typeface="Segoe U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Segoe UI"/>
          <a:ea typeface="+mn-ea"/>
          <a:cs typeface="Segoe U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Segoe UI"/>
          <a:ea typeface="+mn-ea"/>
          <a:cs typeface="Segoe U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Segoe UI"/>
          <a:ea typeface="+mn-ea"/>
          <a:cs typeface="Segoe U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Segoe UI"/>
          <a:ea typeface="+mn-ea"/>
          <a:cs typeface="Segoe U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Excel_Worksheet1.xls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ALotDarker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22" y="-407766"/>
            <a:ext cx="6524978" cy="474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3448" y="5793750"/>
            <a:ext cx="319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March 19</a:t>
            </a:r>
            <a:r>
              <a:rPr lang="en-US" sz="28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nd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2014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2874" y="3414409"/>
            <a:ext cx="5747423" cy="2308324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Detailed</a:t>
            </a:r>
            <a:b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Design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378936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Login Screen for The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ookieless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714" y="-463911"/>
            <a:ext cx="7483990" cy="59001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29390"/>
          <a:stretch/>
        </p:blipFill>
        <p:spPr>
          <a:xfrm>
            <a:off x="721488" y="3653385"/>
            <a:ext cx="3048000" cy="17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37893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Tab Design 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7628" y="0"/>
            <a:ext cx="4926371" cy="5474825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42394" y="1690195"/>
            <a:ext cx="3561102" cy="44241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Logged out with a cookie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Logged in and not admin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0650" y="739528"/>
            <a:ext cx="1816030" cy="12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3" y="46298"/>
            <a:ext cx="37893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Tab Design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7630" y="0"/>
            <a:ext cx="4926370" cy="559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339" y="1624416"/>
            <a:ext cx="32612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Admin Logged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Extra Tab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72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5007"/>
            <a:ext cx="37893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Map Design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9688" r="60312" b="33125"/>
          <a:stretch/>
        </p:blipFill>
        <p:spPr bwMode="auto">
          <a:xfrm>
            <a:off x="3636552" y="221226"/>
            <a:ext cx="5507448" cy="479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3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37893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Profile 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3" name="Picture 1" descr="profile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/>
          <a:stretch>
            <a:fillRect/>
          </a:stretch>
        </p:blipFill>
        <p:spPr bwMode="auto">
          <a:xfrm>
            <a:off x="4548850" y="-11575"/>
            <a:ext cx="4595149" cy="553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1277" y="2339877"/>
            <a:ext cx="2583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Logged in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559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37893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Event 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585" y="1004088"/>
            <a:ext cx="3993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Logged in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Create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Edit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Search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Logged out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Search</a:t>
            </a:r>
            <a:endParaRPr lang="en-US" sz="4000" dirty="0"/>
          </a:p>
        </p:txBody>
      </p:sp>
      <p:pic>
        <p:nvPicPr>
          <p:cNvPr id="6" name="Picture 5" descr="C:\Users\Dustin\AppData\Local\Microsoft\Windows\INetCache\Content.Word\EventTab.tif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-4" b="4"/>
          <a:stretch/>
        </p:blipFill>
        <p:spPr bwMode="auto">
          <a:xfrm>
            <a:off x="4653023" y="-11575"/>
            <a:ext cx="4490977" cy="54632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38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37893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Event 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262" y="1004088"/>
            <a:ext cx="4328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Appears after clicking ‘Create Event’</a:t>
            </a:r>
            <a:endParaRPr lang="en-US" sz="4000" dirty="0"/>
          </a:p>
        </p:txBody>
      </p:sp>
      <p:pic>
        <p:nvPicPr>
          <p:cNvPr id="6146" name="Picture 2" descr="NewEv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2"/>
          <a:stretch>
            <a:fillRect/>
          </a:stretch>
        </p:blipFill>
        <p:spPr bwMode="auto">
          <a:xfrm>
            <a:off x="4838218" y="-11574"/>
            <a:ext cx="4305782" cy="55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37893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Event 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262" y="1004088"/>
            <a:ext cx="43289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Appears after clicking ‘Edit Event’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Can edit after searching event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 smtClean="0"/>
              <a:t>Click on Event Pin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851" y="-11575"/>
            <a:ext cx="4304149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37893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Members 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MemberBef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5" t="11118"/>
          <a:stretch>
            <a:fillRect/>
          </a:stretch>
        </p:blipFill>
        <p:spPr bwMode="auto">
          <a:xfrm>
            <a:off x="4548851" y="4764"/>
            <a:ext cx="4201610" cy="54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2274" y="2183884"/>
            <a:ext cx="240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Pre-search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88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37893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Members 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2274" y="2183884"/>
            <a:ext cx="240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Post-Search</a:t>
            </a:r>
            <a:endParaRPr lang="en-US" sz="3200" dirty="0"/>
          </a:p>
        </p:txBody>
      </p:sp>
      <p:pic>
        <p:nvPicPr>
          <p:cNvPr id="8194" name="Picture 2" descr="Member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7" t="10506"/>
          <a:stretch>
            <a:fillRect/>
          </a:stretch>
        </p:blipFill>
        <p:spPr bwMode="auto">
          <a:xfrm>
            <a:off x="4421529" y="26819"/>
            <a:ext cx="4572000" cy="54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4225" y="1165225"/>
            <a:ext cx="6731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53100" y="1065768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24202" y="4267200"/>
            <a:ext cx="44958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57402" y="2895600"/>
            <a:ext cx="44958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2" y="1447800"/>
            <a:ext cx="472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2" y="0"/>
            <a:ext cx="4343400" cy="12003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Welcome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2" y="1458686"/>
            <a:ext cx="4724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Client: Dr. </a:t>
            </a:r>
            <a:r>
              <a:rPr lang="en-US" sz="3100" dirty="0" err="1" smtClean="0"/>
              <a:t>Timoth</a:t>
            </a:r>
            <a:r>
              <a:rPr lang="en-US" sz="3100" dirty="0" smtClean="0"/>
              <a:t> Lederman</a:t>
            </a:r>
            <a:endParaRPr lang="en-US" sz="3100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2" y="28956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Guest: Dr. Darren Lim</a:t>
            </a:r>
            <a:endParaRPr lang="en-US" sz="3100" dirty="0"/>
          </a:p>
        </p:txBody>
      </p:sp>
      <p:sp>
        <p:nvSpPr>
          <p:cNvPr id="12" name="TextBox 11"/>
          <p:cNvSpPr txBox="1"/>
          <p:nvPr/>
        </p:nvSpPr>
        <p:spPr>
          <a:xfrm>
            <a:off x="3124202" y="4267200"/>
            <a:ext cx="4495800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Guest: Dr. Meg </a:t>
            </a:r>
            <a:r>
              <a:rPr lang="en-US" sz="3100" dirty="0" err="1" smtClean="0"/>
              <a:t>Fryling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973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87157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Directions 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" t="13367" r="190" b="4000"/>
          <a:stretch/>
        </p:blipFill>
        <p:spPr>
          <a:xfrm>
            <a:off x="873888" y="932027"/>
            <a:ext cx="7824486" cy="44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87157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Directions 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1" t="12962" r="380" b="4203"/>
          <a:stretch/>
        </p:blipFill>
        <p:spPr>
          <a:xfrm>
            <a:off x="1313726" y="971285"/>
            <a:ext cx="6944810" cy="43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6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-11575"/>
            <a:ext cx="87157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Directions 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 t="13089" r="252" b="4684"/>
          <a:stretch/>
        </p:blipFill>
        <p:spPr>
          <a:xfrm>
            <a:off x="1216761" y="1004088"/>
            <a:ext cx="7138739" cy="437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5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3175"/>
            <a:ext cx="37893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Admin 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6" name="Picture 2" descr="AdminBef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2" t="10876"/>
          <a:stretch>
            <a:fillRect/>
          </a:stretch>
        </p:blipFill>
        <p:spPr bwMode="auto">
          <a:xfrm>
            <a:off x="4386804" y="3175"/>
            <a:ext cx="4757195" cy="53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2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20" y="3175"/>
            <a:ext cx="37893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Admin 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4912" y="2238929"/>
            <a:ext cx="23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Post-Search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11622"/>
          <a:stretch/>
        </p:blipFill>
        <p:spPr>
          <a:xfrm>
            <a:off x="3763109" y="3175"/>
            <a:ext cx="5380892" cy="54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175"/>
            <a:ext cx="37893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Admin 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Tab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490" y="2412549"/>
            <a:ext cx="2384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Clicked Edit Profile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7" t="11121"/>
          <a:stretch/>
        </p:blipFill>
        <p:spPr>
          <a:xfrm>
            <a:off x="4337538" y="3175"/>
            <a:ext cx="4806462" cy="54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8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Current Status</a:t>
            </a:r>
            <a:endParaRPr lang="en-US" sz="3000" dirty="0">
              <a:cs typeface="Segoe U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Prototypes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Unit Tests</a:t>
            </a:r>
            <a:endParaRPr lang="en-US" sz="3000" dirty="0">
              <a:cs typeface="Segoe U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Acceptance Criteria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Dictionary</a:t>
            </a:r>
            <a:endParaRPr lang="en-US" sz="3000" dirty="0">
              <a:cs typeface="Segoe U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>
                <a:cs typeface="Segoe UI"/>
              </a:rPr>
              <a:t>ER Diagram</a:t>
            </a:r>
            <a:endParaRPr lang="en-US" sz="3000" i="1" u="sng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Database Tables</a:t>
            </a:r>
            <a:endParaRPr lang="en-US" sz="3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2592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104172"/>
            <a:ext cx="87157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 Diagram Legend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29" t="12096" r="17482" b="40889"/>
          <a:stretch/>
        </p:blipFill>
        <p:spPr>
          <a:xfrm>
            <a:off x="1840375" y="1414329"/>
            <a:ext cx="2442258" cy="3750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70" t="62332" r="58694"/>
          <a:stretch/>
        </p:blipFill>
        <p:spPr>
          <a:xfrm>
            <a:off x="4804212" y="1772496"/>
            <a:ext cx="1794076" cy="3034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746"/>
          <a:stretch/>
        </p:blipFill>
        <p:spPr>
          <a:xfrm>
            <a:off x="1102057" y="575350"/>
            <a:ext cx="7404310" cy="1182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10" t="12096" r="61189" b="40889"/>
          <a:stretch/>
        </p:blipFill>
        <p:spPr>
          <a:xfrm>
            <a:off x="689925" y="1414329"/>
            <a:ext cx="1562582" cy="3750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80" t="62332"/>
          <a:stretch/>
        </p:blipFill>
        <p:spPr>
          <a:xfrm>
            <a:off x="6366075" y="1772496"/>
            <a:ext cx="3323863" cy="30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104172"/>
            <a:ext cx="87157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 Diagram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406" y="901675"/>
            <a:ext cx="8253450" cy="45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104172"/>
            <a:ext cx="443310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Relational Schema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367" y="0"/>
            <a:ext cx="3891050" cy="54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/>
              <a:t>Introduction/ Problem Definition</a:t>
            </a:r>
            <a:endParaRPr lang="en-US" sz="3000" i="1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Current Status</a:t>
            </a:r>
            <a:endParaRPr lang="en-US" sz="3000" dirty="0">
              <a:cs typeface="Segoe U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Prototypes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Unit Tests</a:t>
            </a:r>
            <a:endParaRPr lang="en-US" sz="3000" dirty="0">
              <a:cs typeface="Segoe U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Acceptance Criteria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Dictionary</a:t>
            </a:r>
            <a:endParaRPr lang="en-US" sz="3000" dirty="0">
              <a:cs typeface="Segoe U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ER Diagram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Database Tables</a:t>
            </a:r>
            <a:endParaRPr lang="en-US" sz="3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Database Tables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606" y="1192192"/>
            <a:ext cx="6731637" cy="44965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8669" y="665293"/>
            <a:ext cx="44253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Member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7918" y="665293"/>
            <a:ext cx="44253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7" y="1250067"/>
            <a:ext cx="4696095" cy="42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Database Tables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48669" y="808272"/>
            <a:ext cx="44253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Attends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96335" y="820668"/>
            <a:ext cx="44253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Phone Number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807"/>
          <a:stretch/>
        </p:blipFill>
        <p:spPr>
          <a:xfrm>
            <a:off x="450950" y="1409470"/>
            <a:ext cx="4300952" cy="1209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409470"/>
            <a:ext cx="6494880" cy="1439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0853" b="4905"/>
          <a:stretch/>
        </p:blipFill>
        <p:spPr>
          <a:xfrm>
            <a:off x="431172" y="3334961"/>
            <a:ext cx="4423338" cy="13481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5329" y="2757609"/>
            <a:ext cx="44253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Picture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-534" t="-2526" r="36982" b="10866"/>
          <a:stretch/>
        </p:blipFill>
        <p:spPr>
          <a:xfrm>
            <a:off x="4732632" y="3300236"/>
            <a:ext cx="4457180" cy="13310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54510" y="2675997"/>
            <a:ext cx="44253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19853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Current Status</a:t>
            </a:r>
            <a:endParaRPr lang="en-US" sz="3000" dirty="0">
              <a:cs typeface="Segoe U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Prototypes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Unit Tests</a:t>
            </a:r>
            <a:endParaRPr lang="en-US" sz="3000" dirty="0">
              <a:cs typeface="Segoe U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Acceptance Criteria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>
                <a:cs typeface="Segoe UI"/>
              </a:rPr>
              <a:t>Data Dictionary</a:t>
            </a:r>
            <a:endParaRPr lang="en-US" sz="3000" i="1" u="sng" dirty="0">
              <a:cs typeface="Segoe U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ER Diagram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Database Tables</a:t>
            </a:r>
            <a:endParaRPr lang="en-US" sz="3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351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Dictionary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453250"/>
              </p:ext>
            </p:extLst>
          </p:nvPr>
        </p:nvGraphicFramePr>
        <p:xfrm>
          <a:off x="550416" y="657828"/>
          <a:ext cx="8364984" cy="4774472"/>
        </p:xfrm>
        <a:graphic>
          <a:graphicData uri="http://schemas.openxmlformats.org/drawingml/2006/table">
            <a:tbl>
              <a:tblPr firstRow="1" firstCol="1" bandRow="1"/>
              <a:tblGrid>
                <a:gridCol w="1088748"/>
                <a:gridCol w="1235473"/>
                <a:gridCol w="1301948"/>
                <a:gridCol w="1229484"/>
                <a:gridCol w="1208524"/>
                <a:gridCol w="1259428"/>
                <a:gridCol w="1041379"/>
              </a:tblGrid>
              <a:tr h="2601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Name</a:t>
                      </a:r>
                      <a:endParaRPr lang="en-US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b">
                    <a:lnL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Type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b">
                    <a:lnL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is it?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b">
                    <a:lnL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is it used?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b">
                    <a:lnL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Acceptable Input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b">
                    <a:lnL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Example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b">
                    <a:lnL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b">
                    <a:lnL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769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userName</a:t>
                      </a:r>
                      <a:endParaRPr lang="en-US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String</a:t>
                      </a:r>
                      <a:endParaRPr lang="en-US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Username of member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login to the site.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A-Z, a-z, 0-9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gmctrucksRULE57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 imported from forum. Can be in shoutout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559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password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String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Password of member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login to the site.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ASCII Chars from Decimal 32 to Decimal 126 inclusive, allowed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aw830bvf7p9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 imported from forum. Can be changed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4769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isAdmin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boolean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Speicifies if a member is an admin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If true then member has access to admin panel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true, false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  <a:endParaRPr lang="en-US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4769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isForumMember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boolean</a:t>
                      </a:r>
                      <a:endParaRPr lang="en-US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Specifies whether user is forum member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Determines whether this user can see pins on the map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true, false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FALSE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Only matters when not signed in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559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String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 of member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profile or shoutout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 Field must be in the normal form (i.e. name@siena.edu)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john63@gmail.com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 be in shoutout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559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firstName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String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First name of member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profile or shoutout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ASCII Chars from Decimal 32 to Decimal 126 inclusive, allowed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John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 be in shoutout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559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lastName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String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Last name of member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profile or shoutout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ASCII Chars from Decimal 32 to Decimal 126 inclusive, allowed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Smith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 be in shoutout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5962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phoneNumber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String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Phone number of member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profile or shoutout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Series of ints including "()" surrounding the first three error code digits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(518) 867-5309</a:t>
                      </a:r>
                      <a:endParaRPr lang="en-US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 be in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shoutout</a:t>
                      </a:r>
                      <a:endParaRPr lang="en-US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18" marR="42418" marT="0" marB="0" anchor="ctr">
                    <a:lnL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4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on major browsers</a:t>
            </a:r>
          </a:p>
          <a:p>
            <a:r>
              <a:rPr lang="en-US" dirty="0" smtClean="0"/>
              <a:t>Integration Testing</a:t>
            </a:r>
          </a:p>
          <a:p>
            <a:r>
              <a:rPr lang="en-US" dirty="0" smtClean="0"/>
              <a:t>Acceptance Test</a:t>
            </a:r>
          </a:p>
          <a:p>
            <a:pPr lvl="1"/>
            <a:r>
              <a:rPr lang="en-US" dirty="0" smtClean="0"/>
              <a:t>Functional Requirements</a:t>
            </a:r>
          </a:p>
          <a:p>
            <a:pPr lvl="1"/>
            <a:r>
              <a:rPr lang="en-US" dirty="0" smtClean="0"/>
              <a:t>Non-functional Requirements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4473"/>
            <a:ext cx="822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Testing Plan</a:t>
            </a:r>
          </a:p>
        </p:txBody>
      </p:sp>
    </p:spTree>
    <p:extLst>
      <p:ext uri="{BB962C8B-B14F-4D97-AF65-F5344CB8AC3E}">
        <p14:creationId xmlns:p14="http://schemas.microsoft.com/office/powerpoint/2010/main" val="7271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6536210" y="-332038"/>
            <a:ext cx="1421321" cy="3467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7212534" y="3622655"/>
            <a:ext cx="374826" cy="31608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0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Unit Tests - Directory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098546"/>
              </p:ext>
            </p:extLst>
          </p:nvPr>
        </p:nvGraphicFramePr>
        <p:xfrm>
          <a:off x="595313" y="1150385"/>
          <a:ext cx="7953375" cy="330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Worksheet" r:id="rId4" imgW="7953365" imgH="3305237" progId="Excel.Sheet.12">
                  <p:embed/>
                </p:oleObj>
              </mc:Choice>
              <mc:Fallback>
                <p:oleObj name="Worksheet" r:id="rId4" imgW="7953365" imgH="33052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313" y="1150385"/>
                        <a:ext cx="7953375" cy="330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17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5400000">
            <a:off x="7212534" y="3622655"/>
            <a:ext cx="374826" cy="31608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0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Unit Tests - Profile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937934"/>
            <a:ext cx="8763000" cy="348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19" y="566670"/>
            <a:ext cx="8775106" cy="43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5400000">
            <a:off x="7212534" y="3622655"/>
            <a:ext cx="374826" cy="31608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0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Unit Tests – Members Tab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67" y="707886"/>
            <a:ext cx="8721866" cy="45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5400000">
            <a:off x="7212534" y="3622655"/>
            <a:ext cx="374826" cy="31608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0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Acceptance Criteria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911256"/>
              </p:ext>
            </p:extLst>
          </p:nvPr>
        </p:nvGraphicFramePr>
        <p:xfrm>
          <a:off x="471396" y="804675"/>
          <a:ext cx="8508999" cy="447074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55700"/>
                <a:gridCol w="1003300"/>
                <a:gridCol w="6349999"/>
              </a:tblGrid>
              <a:tr h="323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Map with pins representing member and event locations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Upon click, each pin displays with a “shoutout” containing member or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event information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5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At least two distinct pins for users and events 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5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Will have a slide-out right aligned panel with a Members tab, Events tab, Directions tab, Profile tab, Admin tab (visible only to admin)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7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Random Actor will not be able to see anything. Redirected to create an account on the oldGMCtrucks forum. 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7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Will see blank map 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Will have the ability to sign up for an account on oldGMCtrucks forum.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8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oldGMCtrucks Forum Member Actor will have the ability to access the site through the oldGMCtrucks forum. 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Will have the ability to view a map with user information on the map. 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0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Will have the ability to create an account on the oldGMCtrucks Mapper site.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5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Unmet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oldGMCtrucks Mapper Member Actor will have the ability to log in.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Will have the ability to update information in their profile. </a:t>
                      </a:r>
                    </a:p>
                  </a:txBody>
                  <a:tcPr marL="40410" marR="40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9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Current Status</a:t>
            </a:r>
            <a:endParaRPr lang="en-US" sz="3000" dirty="0">
              <a:cs typeface="Segoe U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Prototypes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Unit Tests</a:t>
            </a:r>
            <a:endParaRPr lang="en-US" sz="3000" dirty="0">
              <a:cs typeface="Segoe U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Acceptance Criteria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>
                <a:cs typeface="Segoe UI"/>
              </a:rPr>
              <a:t>What </a:t>
            </a:r>
            <a:r>
              <a:rPr lang="en-US" sz="3000" i="1" u="sng" dirty="0">
                <a:cs typeface="Segoe UI"/>
              </a:rPr>
              <a:t>is next for our </a:t>
            </a:r>
            <a:r>
              <a:rPr lang="en-US" sz="3000" i="1" u="sng" dirty="0" smtClean="0">
                <a:cs typeface="Segoe UI"/>
              </a:rPr>
              <a:t>project</a:t>
            </a:r>
            <a:endParaRPr lang="en-US" sz="3000" i="1" u="sng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Dictionary</a:t>
            </a:r>
            <a:endParaRPr lang="en-US" sz="3000" dirty="0">
              <a:cs typeface="Segoe U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ER Diagram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Database Tables</a:t>
            </a:r>
            <a:endParaRPr lang="en-US" sz="3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8458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0"/>
            <a:ext cx="8763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Introduction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1342072"/>
            <a:ext cx="3344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Dustin Clark</a:t>
            </a:r>
          </a:p>
          <a:p>
            <a:pPr algn="ctr"/>
            <a:r>
              <a:rPr lang="en-US" sz="2800" dirty="0" smtClean="0"/>
              <a:t>Team Leader</a:t>
            </a:r>
          </a:p>
          <a:p>
            <a:pPr algn="ctr"/>
            <a:endParaRPr lang="en-US" sz="3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52118" y="2524539"/>
            <a:ext cx="25509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Zachary Witter</a:t>
            </a:r>
          </a:p>
          <a:p>
            <a:pPr algn="ctr"/>
            <a:r>
              <a:rPr lang="en-US" sz="2800" dirty="0" smtClean="0"/>
              <a:t>Webmaster</a:t>
            </a:r>
          </a:p>
          <a:p>
            <a:pPr algn="ctr"/>
            <a:endParaRPr 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32775" y="4001867"/>
            <a:ext cx="24524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Devin Hurley</a:t>
            </a:r>
          </a:p>
          <a:p>
            <a:pPr algn="ctr"/>
            <a:r>
              <a:rPr lang="en-US" sz="2800" dirty="0" smtClean="0"/>
              <a:t>Lead Developer</a:t>
            </a:r>
          </a:p>
          <a:p>
            <a:pPr algn="ctr"/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4001867"/>
            <a:ext cx="22470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Chan Tran</a:t>
            </a:r>
          </a:p>
          <a:p>
            <a:pPr algn="ctr"/>
            <a:r>
              <a:rPr lang="en-US" sz="2800" dirty="0" smtClean="0"/>
              <a:t>Data Scientist </a:t>
            </a:r>
          </a:p>
          <a:p>
            <a:pPr algn="ctr"/>
            <a:endParaRPr 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2524539"/>
            <a:ext cx="36340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Josh </a:t>
            </a:r>
            <a:r>
              <a:rPr lang="en-US" sz="3000" b="1" dirty="0" err="1" smtClean="0"/>
              <a:t>Tomaszewski</a:t>
            </a:r>
            <a:endParaRPr lang="en-US" sz="3000" b="1" dirty="0" smtClean="0"/>
          </a:p>
          <a:p>
            <a:pPr algn="ctr"/>
            <a:r>
              <a:rPr lang="en-US" sz="2800" dirty="0" smtClean="0"/>
              <a:t>Database Administrator</a:t>
            </a:r>
          </a:p>
          <a:p>
            <a:pPr algn="ctr"/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0676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Next?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978" r="27320" b="53542"/>
          <a:stretch/>
        </p:blipFill>
        <p:spPr>
          <a:xfrm>
            <a:off x="381000" y="1471374"/>
            <a:ext cx="8763000" cy="27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1002" y="0"/>
            <a:ext cx="7916692" cy="12003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Acknowledgements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4354" y="1965278"/>
            <a:ext cx="550098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Dr. </a:t>
            </a:r>
            <a:r>
              <a:rPr lang="en-US" sz="3100" dirty="0" err="1" smtClean="0"/>
              <a:t>Timoth</a:t>
            </a:r>
            <a:r>
              <a:rPr lang="en-US" sz="3100" dirty="0" smtClean="0"/>
              <a:t> Lederman</a:t>
            </a:r>
          </a:p>
          <a:p>
            <a:pPr algn="ctr"/>
            <a:r>
              <a:rPr lang="en-US" sz="3100" dirty="0" smtClean="0"/>
              <a:t>Dr</a:t>
            </a:r>
            <a:r>
              <a:rPr lang="en-US" sz="3100" dirty="0"/>
              <a:t>. Darren </a:t>
            </a:r>
            <a:r>
              <a:rPr lang="en-US" sz="3100" dirty="0" smtClean="0"/>
              <a:t>Lim</a:t>
            </a:r>
          </a:p>
          <a:p>
            <a:pPr algn="ctr"/>
            <a:r>
              <a:rPr lang="en-US" sz="3100" dirty="0" smtClean="0"/>
              <a:t>Dr. </a:t>
            </a:r>
            <a:r>
              <a:rPr lang="en-US" sz="3100" dirty="0"/>
              <a:t>Meg </a:t>
            </a:r>
            <a:r>
              <a:rPr lang="en-US" sz="3100" dirty="0" err="1"/>
              <a:t>Fryling</a:t>
            </a:r>
            <a:endParaRPr lang="en-US" sz="3100" dirty="0"/>
          </a:p>
          <a:p>
            <a:pPr algn="ctr"/>
            <a:r>
              <a:rPr lang="en-US" sz="3100" dirty="0" smtClean="0"/>
              <a:t>Software Engineering Class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1561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Difficult to find other forum members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Current system is time consuming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Forum members can not add their own data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Intuitive implementation needed</a:t>
            </a:r>
            <a:endParaRPr lang="en-US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0"/>
            <a:ext cx="8763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 Definition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96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>
                <a:cs typeface="Segoe UI"/>
              </a:rPr>
              <a:t>Current Status</a:t>
            </a:r>
            <a:endParaRPr lang="en-US" sz="3000" i="1" u="sng" dirty="0">
              <a:cs typeface="Segoe U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Prototypes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Unit Tests</a:t>
            </a:r>
            <a:endParaRPr lang="en-US" sz="3000" dirty="0">
              <a:cs typeface="Segoe U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Acceptance Criteria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Dictionary</a:t>
            </a:r>
            <a:endParaRPr lang="en-US" sz="3000" dirty="0">
              <a:cs typeface="Segoe U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ER Diagram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Database Tables</a:t>
            </a:r>
            <a:endParaRPr lang="en-US" sz="3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4385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04" t="11748" r="10582" b="9374"/>
          <a:stretch/>
        </p:blipFill>
        <p:spPr>
          <a:xfrm>
            <a:off x="469135" y="887766"/>
            <a:ext cx="8745886" cy="45009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0"/>
            <a:ext cx="8763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Old Solution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04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0"/>
            <a:ext cx="8763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31746" name="Picture 2" descr="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8950" y="1003533"/>
            <a:ext cx="6716486" cy="4419192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4377154" y="3403629"/>
            <a:ext cx="1556657" cy="838200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262" y="1124"/>
            <a:ext cx="282372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Basic Design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86" y="-11575"/>
            <a:ext cx="5892014" cy="54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967</TotalTime>
  <Words>776</Words>
  <Application>Microsoft Office PowerPoint</Application>
  <PresentationFormat>On-screen Show (4:3)</PresentationFormat>
  <Paragraphs>241</Paragraphs>
  <Slides>41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Hurley</dc:creator>
  <cp:lastModifiedBy>desktop</cp:lastModifiedBy>
  <cp:revision>95</cp:revision>
  <dcterms:created xsi:type="dcterms:W3CDTF">2013-10-25T15:51:19Z</dcterms:created>
  <dcterms:modified xsi:type="dcterms:W3CDTF">2014-03-19T20:24:28Z</dcterms:modified>
</cp:coreProperties>
</file>