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Average"/>
      <p:regular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Oswald-regular.fntdata"/><Relationship Id="rId10" Type="http://schemas.openxmlformats.org/officeDocument/2006/relationships/slide" Target="slides/slide6.xml"/><Relationship Id="rId21" Type="http://schemas.openxmlformats.org/officeDocument/2006/relationships/font" Target="fonts/Average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oraserv.cs.siena.edu/~perm_alphabit_soup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0"/>
              <a:t>Latham Fire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Sprint 5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Alphabit Soup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0" y="2408250"/>
            <a:ext cx="8383200" cy="32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ER Diagram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3133499" y="-867000"/>
            <a:ext cx="5143000" cy="6878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-12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Sprint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Burndown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Chart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750" y="0"/>
            <a:ext cx="69452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-12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Project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Burndown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Chart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724" y="0"/>
            <a:ext cx="76432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86925" y="271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Velocity Measurement</a:t>
            </a:r>
          </a:p>
        </p:txBody>
      </p:sp>
      <p:sp>
        <p:nvSpPr>
          <p:cNvPr id="135" name="Shape 135"/>
          <p:cNvSpPr txBox="1"/>
          <p:nvPr>
            <p:ph type="title"/>
          </p:nvPr>
        </p:nvSpPr>
        <p:spPr>
          <a:xfrm>
            <a:off x="410625" y="1352425"/>
            <a:ext cx="4090200" cy="306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/>
              <a:t>Sprint Velocity: 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Project Velocity: 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l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300" y="1666337"/>
            <a:ext cx="3863224" cy="25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DEMO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78025" y="110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Sprint 5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284950" y="1838750"/>
            <a:ext cx="3999900" cy="211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Working in pairs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More meetings with entire group outside of class</a:t>
            </a:r>
          </a:p>
          <a:p>
            <a:pPr indent="-3683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200">
                <a:solidFill>
                  <a:srgbClr val="FFFFFF"/>
                </a:solidFill>
              </a:rPr>
              <a:t>Improving communication among the team</a:t>
            </a:r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1434100" y="1184212"/>
            <a:ext cx="1701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/>
              <a:t>Actions </a:t>
            </a: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5659425" y="1184225"/>
            <a:ext cx="2343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u="sng"/>
              <a:t>Reflections 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831125" y="1874400"/>
            <a:ext cx="3999900" cy="2724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Better communication among the team</a:t>
            </a:r>
          </a:p>
          <a:p>
            <a:pPr indent="-36195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2100">
                <a:solidFill>
                  <a:srgbClr val="FFFFFF"/>
                </a:solidFill>
              </a:rPr>
              <a:t>Everyone knew exactly what they needed to do to contribute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967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Feedback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1027725"/>
            <a:ext cx="805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He believes we have come a long way from the beginning of the semester</a:t>
            </a: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</a:pPr>
            <a:r>
              <a:rPr lang="en" sz="2600">
                <a:solidFill>
                  <a:srgbClr val="FFFFFF"/>
                </a:solidFill>
              </a:rPr>
              <a:t>He is very proud of what we have accomplished and likes the finished product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1235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Overview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79200"/>
            <a:ext cx="3975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Web Application for Latham Fire Department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>
                <a:solidFill>
                  <a:srgbClr val="FFFFFF"/>
                </a:solidFill>
              </a:rPr>
              <a:t>Chiefs can quickly organize their fire trucks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599" y="894876"/>
            <a:ext cx="3320200" cy="335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-36925"/>
            <a:ext cx="8315400" cy="803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/>
              <a:t>Deployment Diagram</a:t>
            </a:r>
            <a:r>
              <a:rPr lang="en" sz="4800"/>
              <a:t>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600" y="766475"/>
            <a:ext cx="5252874" cy="42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17046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User Stories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4250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Story 1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31800" y="1182575"/>
            <a:ext cx="421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an Admin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want to be able to view what equipment was used, damaged, and lost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 that I know what the inventory that we have at the firehouse is.</a:t>
            </a: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4735300" y="445025"/>
            <a:ext cx="4250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Acceptance Criteria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62100" y="1224675"/>
            <a:ext cx="421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 able to view data from the database in a clear and well formed table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 able to add data into the database from a secondary source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Unit Test Cases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3499"/>
            <a:ext cx="9143998" cy="37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4250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Story 2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4250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 an admin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want to be able to see what happened on each call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So that I can historical data in case of issues that may arise after the fire occurred 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4745350" y="445025"/>
            <a:ext cx="4250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Acceptance Criteria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62100" y="1152475"/>
            <a:ext cx="4250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 able to go between fire calls and have the page update based on the call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Be able to see on the pages the information from the fire call, and any injuries that might have happened on the call.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941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Unit Test Cases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3199"/>
            <a:ext cx="9143999" cy="38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1571850"/>
            <a:ext cx="8520600" cy="199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7200"/>
              <a:t>Database Design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