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Average"/>
      <p:regular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verage-regular.fntdata"/><Relationship Id="rId25" Type="http://schemas.openxmlformats.org/officeDocument/2006/relationships/slide" Target="slides/slide21.xml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REMEMBER: fireInformation.php!!!!!!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oraserv.cs.siena.edu/~perm_alphabit_soup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671257" y="990800"/>
            <a:ext cx="7801500" cy="173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Latham Fire 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Sprint 2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Alphabit Soup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41300" y="439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Emergency Call Unit Test Cases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43726" l="916" r="67575" t="18391"/>
          <a:stretch/>
        </p:blipFill>
        <p:spPr>
          <a:xfrm>
            <a:off x="983626" y="846026"/>
            <a:ext cx="7176749" cy="34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1571850"/>
            <a:ext cx="8520599" cy="199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Database Design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909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ER Diagram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725" y="1023900"/>
            <a:ext cx="5873225" cy="40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2351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Relational Schema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125" y="1372474"/>
            <a:ext cx="4024699" cy="351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650" y="717025"/>
            <a:ext cx="6736699" cy="42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11712" y="7465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Sprint Burndown Chart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86925" y="271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Velocity Measurement</a:t>
            </a: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410625" y="1421825"/>
            <a:ext cx="4090199" cy="306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3600"/>
              <a:t>Finished 26 out of 29 points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indent="-457200" lvl="0" marL="457200" rtl="0" algn="l">
              <a:spcBef>
                <a:spcPts val="0"/>
              </a:spcBef>
              <a:buSzPct val="100000"/>
              <a:buChar char="●"/>
            </a:pPr>
            <a:r>
              <a:rPr lang="en" sz="3600"/>
              <a:t>Estimated 32 points next sprint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300" y="1666337"/>
            <a:ext cx="3863224" cy="25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78025" y="1108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Sprint 2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284950" y="1838750"/>
            <a:ext cx="3999899" cy="2118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Upfront organization of sprint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More team meetings outside of SCRUM meetings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Assign tasks to members before the sprint starts</a:t>
            </a:r>
          </a:p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1434100" y="1184212"/>
            <a:ext cx="17016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/>
              <a:t>Actions </a:t>
            </a: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5659425" y="1184225"/>
            <a:ext cx="23432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/>
              <a:t>Reflections 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831125" y="1874400"/>
            <a:ext cx="3999899" cy="272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Able to make better use of youtrack</a:t>
            </a:r>
          </a:p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More work completed when meeting outside of class</a:t>
            </a:r>
          </a:p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If a new task comes up, members can take initiative to assign to themselves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7103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Implement tasks into whole product upon individual completion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Improve division of work/ tasks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Improve on willingness to learn new things outside of what we are comfortable with/ already know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Include final touch-ups in deliverable</a:t>
            </a: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186925" y="1375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Sprint 3 Actions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967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Feedback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027725"/>
            <a:ext cx="5820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Average"/>
            </a:pPr>
            <a:r>
              <a:rPr lang="en" sz="2600">
                <a:solidFill>
                  <a:srgbClr val="FFFFFF"/>
                </a:solidFill>
              </a:rPr>
              <a:t>Product owner was impressed with improvements made from Sprint 1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Functionality of the product is there, but general aspects need to be cleaned up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Functionality of our database is most important 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Overall, a successful sprint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1235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Overview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79200"/>
            <a:ext cx="3975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Web Application for Latham Fire Department</a:t>
            </a:r>
          </a:p>
          <a:p>
            <a:pPr indent="-4191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Chiefs can quickly organize their fire trucks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99" y="894876"/>
            <a:ext cx="3320199" cy="335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675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Active Firefighters 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a admin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 want to be able to sort firefighters by availability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 that I can load trucks with only firefighters that are available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Dynamic Call Information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 an administrator,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 want to be able to view a live update of call information on screen,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 that I can respond to the call with the necessary trucks and firefighters.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http://oraserv.cs.siena.edu/~perm_alphabit_soup/LathamFD/fireInformation.php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-36925"/>
            <a:ext cx="8315400" cy="80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Deployment Diagram</a:t>
            </a:r>
            <a:r>
              <a:rPr lang="en" sz="4800"/>
              <a:t>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812" y="870950"/>
            <a:ext cx="5107175" cy="41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19996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/>
              <a:t>User Stories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195475"/>
            <a:ext cx="4242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User Story 1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4242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As an Admin,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want to have a CMS,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 that I can edit the database when logged in.  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661100" y="195475"/>
            <a:ext cx="43760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61100" y="1121575"/>
            <a:ext cx="4170300" cy="347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add a firefighter.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edit/ update a firefighter.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delete a firefighter.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 changes I make to the database will be permanent.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13650" y="0"/>
            <a:ext cx="4242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CMS Unit Test Cases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300" y="852400"/>
            <a:ext cx="6127399" cy="40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4278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As an Admin,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want to be able to drag firefighters with information on their credentials,</a:t>
            </a:r>
          </a:p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 that I can efficiently add firefighters to the appropriate truck 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893475" y="1098350"/>
            <a:ext cx="40184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see the information about each firefighter before dragging them.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746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drag a firefighter into or out of any truck.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3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74650" lvl="0" marL="45720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rearrange the order of the list of firefighters within a truck.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311700" y="195475"/>
            <a:ext cx="4242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2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661100" y="195475"/>
            <a:ext cx="43760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04750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Draggable Unit Test Cases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37" y="631325"/>
            <a:ext cx="8060824" cy="437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4278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As a firefighter,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want to be able to see the Emergency Information from the call,</a:t>
            </a:r>
          </a:p>
          <a:p>
            <a:pPr lvl="0">
              <a:spcBef>
                <a:spcPts val="0"/>
              </a:spcBef>
              <a:buNone/>
            </a:pPr>
            <a:r>
              <a:rPr lang="en" sz="2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 that I can keep track of time and place of calls, dispatches, and arrivals.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670025" y="1152475"/>
            <a:ext cx="4153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see static information about the call on screen.</a:t>
            </a: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11700" y="195475"/>
            <a:ext cx="4242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3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661100" y="195475"/>
            <a:ext cx="43760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